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86" r:id="rId3"/>
    <p:sldId id="258" r:id="rId4"/>
    <p:sldId id="28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90" r:id="rId18"/>
    <p:sldId id="291" r:id="rId19"/>
    <p:sldId id="292" r:id="rId20"/>
    <p:sldId id="293" r:id="rId21"/>
    <p:sldId id="295" r:id="rId22"/>
    <p:sldId id="296" r:id="rId23"/>
    <p:sldId id="260" r:id="rId24"/>
  </p:sldIdLst>
  <p:sldSz cx="9144000" cy="5143500" type="screen16x9"/>
  <p:notesSz cx="6858000" cy="9144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C9100-F966-4F9F-A672-5881C485D9BA}" v="1" dt="2020-08-26T14:21:46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4613"/>
  </p:normalViewPr>
  <p:slideViewPr>
    <p:cSldViewPr snapToGrid="0" snapToObjects="1">
      <p:cViewPr varScale="1">
        <p:scale>
          <a:sx n="83" d="100"/>
          <a:sy n="83" d="100"/>
        </p:scale>
        <p:origin x="6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pim.saude.rs.gov.br/v2/curso-de-harvard-sobre-primeira-infancia-chega-ao-brasil/" TargetMode="External"/><Relationship Id="rId1" Type="http://schemas.openxmlformats.org/officeDocument/2006/relationships/image" Target="../media/image8.jpeg"/><Relationship Id="rId5" Type="http://schemas.openxmlformats.org/officeDocument/2006/relationships/image" Target="../media/image10.jpg"/><Relationship Id="rId4" Type="http://schemas.openxmlformats.org/officeDocument/2006/relationships/hyperlink" Target="https://www.publicdomainpictures.net/en/view-image.php?image=162548&amp;picture=a-pile-of-book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pim.saude.rs.gov.br/v2/curso-de-harvard-sobre-primeira-infancia-chega-ao-brasil/" TargetMode="External"/><Relationship Id="rId1" Type="http://schemas.openxmlformats.org/officeDocument/2006/relationships/image" Target="../media/image8.jpeg"/><Relationship Id="rId5" Type="http://schemas.openxmlformats.org/officeDocument/2006/relationships/image" Target="../media/image10.jpg"/><Relationship Id="rId4" Type="http://schemas.openxmlformats.org/officeDocument/2006/relationships/hyperlink" Target="https://www.publicdomainpictures.net/en/view-image.php?image=162548&amp;picture=a-pile-of-book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FCD3A-B476-4B0B-A428-729BC06B98F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915B6FE-C236-4444-95B9-0F66AB72A26B}">
      <dgm:prSet phldrT="[Texto]"/>
      <dgm:spPr/>
      <dgm:t>
        <a:bodyPr/>
        <a:lstStyle/>
        <a:p>
          <a:r>
            <a:rPr lang="es-EC" dirty="0"/>
            <a:t>Condiciones de vida de los niños y niñas de 0 a 6 años</a:t>
          </a:r>
        </a:p>
      </dgm:t>
    </dgm:pt>
    <dgm:pt modelId="{BB1224AB-758C-4C5F-B0FE-9E2F2293FA01}" type="parTrans" cxnId="{6391A36B-DC32-4299-880A-2FAFBEB25640}">
      <dgm:prSet/>
      <dgm:spPr/>
      <dgm:t>
        <a:bodyPr/>
        <a:lstStyle/>
        <a:p>
          <a:endParaRPr lang="es-EC"/>
        </a:p>
      </dgm:t>
    </dgm:pt>
    <dgm:pt modelId="{03BF6EB8-17C3-497E-BB0F-1ECF737F9BB7}" type="sibTrans" cxnId="{6391A36B-DC32-4299-880A-2FAFBEB25640}">
      <dgm:prSet/>
      <dgm:spPr/>
      <dgm:t>
        <a:bodyPr/>
        <a:lstStyle/>
        <a:p>
          <a:endParaRPr lang="es-EC"/>
        </a:p>
      </dgm:t>
    </dgm:pt>
    <dgm:pt modelId="{FD989BE6-3436-481B-8599-D7091EF7AC67}">
      <dgm:prSet phldrT="[Texto]"/>
      <dgm:spPr/>
      <dgm:t>
        <a:bodyPr/>
        <a:lstStyle/>
        <a:p>
          <a:r>
            <a:rPr lang="es-EC" dirty="0"/>
            <a:t>Normativa y política pública en cuanto a la educación inicial</a:t>
          </a:r>
        </a:p>
      </dgm:t>
    </dgm:pt>
    <dgm:pt modelId="{515C1818-7950-4BA0-92EF-DBB28995FCA1}" type="parTrans" cxnId="{33EE579E-A200-40D7-B95B-9E71F0D61B17}">
      <dgm:prSet/>
      <dgm:spPr/>
      <dgm:t>
        <a:bodyPr/>
        <a:lstStyle/>
        <a:p>
          <a:endParaRPr lang="es-EC"/>
        </a:p>
      </dgm:t>
    </dgm:pt>
    <dgm:pt modelId="{24B2A7D5-1595-4B47-82B8-196C6AA53802}" type="sibTrans" cxnId="{33EE579E-A200-40D7-B95B-9E71F0D61B17}">
      <dgm:prSet/>
      <dgm:spPr/>
      <dgm:t>
        <a:bodyPr/>
        <a:lstStyle/>
        <a:p>
          <a:endParaRPr lang="es-EC"/>
        </a:p>
      </dgm:t>
    </dgm:pt>
    <dgm:pt modelId="{F4A1E143-0330-476A-81D4-A33C3105AED0}">
      <dgm:prSet phldrT="[Texto]"/>
      <dgm:spPr/>
      <dgm:t>
        <a:bodyPr/>
        <a:lstStyle/>
        <a:p>
          <a:r>
            <a:rPr lang="es-EC" dirty="0"/>
            <a:t>Tensiones y problemáticas</a:t>
          </a:r>
        </a:p>
      </dgm:t>
    </dgm:pt>
    <dgm:pt modelId="{72725FE1-040F-40AF-A74A-9A1B64C9A98F}" type="parTrans" cxnId="{1EB7AD0B-A168-4DC7-8C44-15F8D43058CF}">
      <dgm:prSet/>
      <dgm:spPr/>
      <dgm:t>
        <a:bodyPr/>
        <a:lstStyle/>
        <a:p>
          <a:endParaRPr lang="es-EC"/>
        </a:p>
      </dgm:t>
    </dgm:pt>
    <dgm:pt modelId="{313CCFAE-C99C-4EC3-B892-5D78B061A92C}" type="sibTrans" cxnId="{1EB7AD0B-A168-4DC7-8C44-15F8D43058CF}">
      <dgm:prSet/>
      <dgm:spPr/>
      <dgm:t>
        <a:bodyPr/>
        <a:lstStyle/>
        <a:p>
          <a:endParaRPr lang="es-EC"/>
        </a:p>
      </dgm:t>
    </dgm:pt>
    <dgm:pt modelId="{7BCCE10A-0683-4ACE-B649-493901E10DD4}">
      <dgm:prSet/>
      <dgm:spPr/>
      <dgm:t>
        <a:bodyPr/>
        <a:lstStyle/>
        <a:p>
          <a:r>
            <a:rPr lang="es-EC" dirty="0"/>
            <a:t>Normativa y política pública en cuanto a  formación de maestros</a:t>
          </a:r>
        </a:p>
      </dgm:t>
    </dgm:pt>
    <dgm:pt modelId="{E78D9D6F-F858-45A4-A8D9-9FDBD281EE48}" type="parTrans" cxnId="{399237CF-C4F4-4DCF-9CE5-ADABAF316B58}">
      <dgm:prSet/>
      <dgm:spPr/>
      <dgm:t>
        <a:bodyPr/>
        <a:lstStyle/>
        <a:p>
          <a:endParaRPr lang="es-EC"/>
        </a:p>
      </dgm:t>
    </dgm:pt>
    <dgm:pt modelId="{E602D6D8-613A-4FB1-B348-8FD47E0AC2EA}" type="sibTrans" cxnId="{399237CF-C4F4-4DCF-9CE5-ADABAF316B58}">
      <dgm:prSet/>
      <dgm:spPr/>
      <dgm:t>
        <a:bodyPr/>
        <a:lstStyle/>
        <a:p>
          <a:endParaRPr lang="es-EC"/>
        </a:p>
      </dgm:t>
    </dgm:pt>
    <dgm:pt modelId="{C0242772-8949-4C8A-B5DD-5713430D51F8}" type="pres">
      <dgm:prSet presAssocID="{549FCD3A-B476-4B0B-A428-729BC06B98F1}" presName="Name0" presStyleCnt="0">
        <dgm:presLayoutVars>
          <dgm:dir/>
          <dgm:resizeHandles val="exact"/>
        </dgm:presLayoutVars>
      </dgm:prSet>
      <dgm:spPr/>
    </dgm:pt>
    <dgm:pt modelId="{908F712D-82F5-4B57-A1DB-FD56BCFD28E1}" type="pres">
      <dgm:prSet presAssocID="{549FCD3A-B476-4B0B-A428-729BC06B98F1}" presName="bkgdShp" presStyleLbl="alignAccFollowNode1" presStyleIdx="0" presStyleCnt="1" custLinFactY="-13562" custLinFactNeighborX="-94424" custLinFactNeighborY="-100000"/>
      <dgm:spPr/>
    </dgm:pt>
    <dgm:pt modelId="{68934277-AB71-45AA-8F33-7D1E797B07C4}" type="pres">
      <dgm:prSet presAssocID="{549FCD3A-B476-4B0B-A428-729BC06B98F1}" presName="linComp" presStyleCnt="0"/>
      <dgm:spPr/>
    </dgm:pt>
    <dgm:pt modelId="{A269B868-6A73-49E3-9FE5-7D08775179CC}" type="pres">
      <dgm:prSet presAssocID="{C915B6FE-C236-4444-95B9-0F66AB72A26B}" presName="compNode" presStyleCnt="0"/>
      <dgm:spPr/>
    </dgm:pt>
    <dgm:pt modelId="{E96948A5-D5F5-4456-B48C-1AE584FFB11A}" type="pres">
      <dgm:prSet presAssocID="{C915B6FE-C236-4444-95B9-0F66AB72A26B}" presName="node" presStyleLbl="node1" presStyleIdx="0" presStyleCnt="4">
        <dgm:presLayoutVars>
          <dgm:bulletEnabled val="1"/>
        </dgm:presLayoutVars>
      </dgm:prSet>
      <dgm:spPr/>
    </dgm:pt>
    <dgm:pt modelId="{E894D4BD-D88F-4079-A197-8AED64A2BD55}" type="pres">
      <dgm:prSet presAssocID="{C915B6FE-C236-4444-95B9-0F66AB72A26B}" presName="invisiNode" presStyleLbl="node1" presStyleIdx="0" presStyleCnt="4"/>
      <dgm:spPr/>
    </dgm:pt>
    <dgm:pt modelId="{B8EB775D-B578-4EE6-9EF6-042B6728F446}" type="pres">
      <dgm:prSet presAssocID="{C915B6FE-C236-4444-95B9-0F66AB72A26B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</dgm:pt>
    <dgm:pt modelId="{71BCA0BD-9730-4860-82C7-FA5FDD0CBE30}" type="pres">
      <dgm:prSet presAssocID="{03BF6EB8-17C3-497E-BB0F-1ECF737F9BB7}" presName="sibTrans" presStyleLbl="sibTrans2D1" presStyleIdx="0" presStyleCnt="0"/>
      <dgm:spPr/>
    </dgm:pt>
    <dgm:pt modelId="{E8D48B83-8BD5-489A-8853-59B63DF4E1DF}" type="pres">
      <dgm:prSet presAssocID="{FD989BE6-3436-481B-8599-D7091EF7AC67}" presName="compNode" presStyleCnt="0"/>
      <dgm:spPr/>
    </dgm:pt>
    <dgm:pt modelId="{82CDA1E7-F2DB-4387-8BFB-84E2BEA4AA53}" type="pres">
      <dgm:prSet presAssocID="{FD989BE6-3436-481B-8599-D7091EF7AC67}" presName="node" presStyleLbl="node1" presStyleIdx="1" presStyleCnt="4">
        <dgm:presLayoutVars>
          <dgm:bulletEnabled val="1"/>
        </dgm:presLayoutVars>
      </dgm:prSet>
      <dgm:spPr/>
    </dgm:pt>
    <dgm:pt modelId="{2B4063DC-90A3-46A8-A55D-AAEECA23A4F2}" type="pres">
      <dgm:prSet presAssocID="{FD989BE6-3436-481B-8599-D7091EF7AC67}" presName="invisiNode" presStyleLbl="node1" presStyleIdx="1" presStyleCnt="4"/>
      <dgm:spPr/>
    </dgm:pt>
    <dgm:pt modelId="{59DC1284-7053-4AA1-AEFF-87AE6879595E}" type="pres">
      <dgm:prSet presAssocID="{FD989BE6-3436-481B-8599-D7091EF7AC67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B8369DE-9079-4BE8-97FD-1EF296D94F5A}" type="pres">
      <dgm:prSet presAssocID="{24B2A7D5-1595-4B47-82B8-196C6AA53802}" presName="sibTrans" presStyleLbl="sibTrans2D1" presStyleIdx="0" presStyleCnt="0"/>
      <dgm:spPr/>
    </dgm:pt>
    <dgm:pt modelId="{C5A6FD85-F74A-44E7-BF72-56ADAE79147D}" type="pres">
      <dgm:prSet presAssocID="{7BCCE10A-0683-4ACE-B649-493901E10DD4}" presName="compNode" presStyleCnt="0"/>
      <dgm:spPr/>
    </dgm:pt>
    <dgm:pt modelId="{5822B6AA-7393-41A6-B17E-231A87AD5EF0}" type="pres">
      <dgm:prSet presAssocID="{7BCCE10A-0683-4ACE-B649-493901E10DD4}" presName="node" presStyleLbl="node1" presStyleIdx="2" presStyleCnt="4">
        <dgm:presLayoutVars>
          <dgm:bulletEnabled val="1"/>
        </dgm:presLayoutVars>
      </dgm:prSet>
      <dgm:spPr/>
    </dgm:pt>
    <dgm:pt modelId="{59A8BABA-C7AB-4092-BFDA-CA3D7CCA0BB5}" type="pres">
      <dgm:prSet presAssocID="{7BCCE10A-0683-4ACE-B649-493901E10DD4}" presName="invisiNode" presStyleLbl="node1" presStyleIdx="2" presStyleCnt="4"/>
      <dgm:spPr/>
    </dgm:pt>
    <dgm:pt modelId="{5B782649-CBA1-422A-BB7B-69796BAED012}" type="pres">
      <dgm:prSet presAssocID="{7BCCE10A-0683-4ACE-B649-493901E10DD4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" r="-3000"/>
          </a:stretch>
        </a:blipFill>
      </dgm:spPr>
    </dgm:pt>
    <dgm:pt modelId="{2381B98B-63EA-4193-844E-B4140EAF1AC2}" type="pres">
      <dgm:prSet presAssocID="{E602D6D8-613A-4FB1-B348-8FD47E0AC2EA}" presName="sibTrans" presStyleLbl="sibTrans2D1" presStyleIdx="0" presStyleCnt="0"/>
      <dgm:spPr/>
    </dgm:pt>
    <dgm:pt modelId="{929475BD-AF13-4D41-B84B-296B5533AF2E}" type="pres">
      <dgm:prSet presAssocID="{F4A1E143-0330-476A-81D4-A33C3105AED0}" presName="compNode" presStyleCnt="0"/>
      <dgm:spPr/>
    </dgm:pt>
    <dgm:pt modelId="{D7CE017B-56C9-4F26-B6A3-C38D47B00F6D}" type="pres">
      <dgm:prSet presAssocID="{F4A1E143-0330-476A-81D4-A33C3105AED0}" presName="node" presStyleLbl="node1" presStyleIdx="3" presStyleCnt="4">
        <dgm:presLayoutVars>
          <dgm:bulletEnabled val="1"/>
        </dgm:presLayoutVars>
      </dgm:prSet>
      <dgm:spPr/>
    </dgm:pt>
    <dgm:pt modelId="{D9EBABFB-B919-4876-B62B-722AD9AF49E4}" type="pres">
      <dgm:prSet presAssocID="{F4A1E143-0330-476A-81D4-A33C3105AED0}" presName="invisiNode" presStyleLbl="node1" presStyleIdx="3" presStyleCnt="4"/>
      <dgm:spPr/>
    </dgm:pt>
    <dgm:pt modelId="{F436D1BC-3779-402D-B975-DFB64068789C}" type="pres">
      <dgm:prSet presAssocID="{F4A1E143-0330-476A-81D4-A33C3105AED0}" presName="imagNode" presStyleLbl="fgImgPlac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EB7AD0B-A168-4DC7-8C44-15F8D43058CF}" srcId="{549FCD3A-B476-4B0B-A428-729BC06B98F1}" destId="{F4A1E143-0330-476A-81D4-A33C3105AED0}" srcOrd="3" destOrd="0" parTransId="{72725FE1-040F-40AF-A74A-9A1B64C9A98F}" sibTransId="{313CCFAE-C99C-4EC3-B892-5D78B061A92C}"/>
    <dgm:cxn modelId="{CE63E30B-D888-4BB3-8859-58C1B58126A6}" type="presOf" srcId="{C915B6FE-C236-4444-95B9-0F66AB72A26B}" destId="{E96948A5-D5F5-4456-B48C-1AE584FFB11A}" srcOrd="0" destOrd="0" presId="urn:microsoft.com/office/officeart/2005/8/layout/pList2"/>
    <dgm:cxn modelId="{4B29DB34-6C1D-4021-9148-85D1A6C0E722}" type="presOf" srcId="{7BCCE10A-0683-4ACE-B649-493901E10DD4}" destId="{5822B6AA-7393-41A6-B17E-231A87AD5EF0}" srcOrd="0" destOrd="0" presId="urn:microsoft.com/office/officeart/2005/8/layout/pList2"/>
    <dgm:cxn modelId="{B00EC038-FD36-49D8-B919-064DF3166652}" type="presOf" srcId="{03BF6EB8-17C3-497E-BB0F-1ECF737F9BB7}" destId="{71BCA0BD-9730-4860-82C7-FA5FDD0CBE30}" srcOrd="0" destOrd="0" presId="urn:microsoft.com/office/officeart/2005/8/layout/pList2"/>
    <dgm:cxn modelId="{97F4F366-86F2-4C9B-A3B3-B710A9D3B78A}" type="presOf" srcId="{FD989BE6-3436-481B-8599-D7091EF7AC67}" destId="{82CDA1E7-F2DB-4387-8BFB-84E2BEA4AA53}" srcOrd="0" destOrd="0" presId="urn:microsoft.com/office/officeart/2005/8/layout/pList2"/>
    <dgm:cxn modelId="{107B8648-9080-4DC8-A442-F3A5E1980971}" type="presOf" srcId="{549FCD3A-B476-4B0B-A428-729BC06B98F1}" destId="{C0242772-8949-4C8A-B5DD-5713430D51F8}" srcOrd="0" destOrd="0" presId="urn:microsoft.com/office/officeart/2005/8/layout/pList2"/>
    <dgm:cxn modelId="{6391A36B-DC32-4299-880A-2FAFBEB25640}" srcId="{549FCD3A-B476-4B0B-A428-729BC06B98F1}" destId="{C915B6FE-C236-4444-95B9-0F66AB72A26B}" srcOrd="0" destOrd="0" parTransId="{BB1224AB-758C-4C5F-B0FE-9E2F2293FA01}" sibTransId="{03BF6EB8-17C3-497E-BB0F-1ECF737F9BB7}"/>
    <dgm:cxn modelId="{33EE579E-A200-40D7-B95B-9E71F0D61B17}" srcId="{549FCD3A-B476-4B0B-A428-729BC06B98F1}" destId="{FD989BE6-3436-481B-8599-D7091EF7AC67}" srcOrd="1" destOrd="0" parTransId="{515C1818-7950-4BA0-92EF-DBB28995FCA1}" sibTransId="{24B2A7D5-1595-4B47-82B8-196C6AA53802}"/>
    <dgm:cxn modelId="{5B9F8B9E-A339-412A-9F93-C4AFE8FC3CED}" type="presOf" srcId="{24B2A7D5-1595-4B47-82B8-196C6AA53802}" destId="{2B8369DE-9079-4BE8-97FD-1EF296D94F5A}" srcOrd="0" destOrd="0" presId="urn:microsoft.com/office/officeart/2005/8/layout/pList2"/>
    <dgm:cxn modelId="{567570AB-E04D-4A1C-93D0-D4D3D4B634EA}" type="presOf" srcId="{E602D6D8-613A-4FB1-B348-8FD47E0AC2EA}" destId="{2381B98B-63EA-4193-844E-B4140EAF1AC2}" srcOrd="0" destOrd="0" presId="urn:microsoft.com/office/officeart/2005/8/layout/pList2"/>
    <dgm:cxn modelId="{399237CF-C4F4-4DCF-9CE5-ADABAF316B58}" srcId="{549FCD3A-B476-4B0B-A428-729BC06B98F1}" destId="{7BCCE10A-0683-4ACE-B649-493901E10DD4}" srcOrd="2" destOrd="0" parTransId="{E78D9D6F-F858-45A4-A8D9-9FDBD281EE48}" sibTransId="{E602D6D8-613A-4FB1-B348-8FD47E0AC2EA}"/>
    <dgm:cxn modelId="{D9C183F2-6622-45C8-83AB-9BC0411A99FD}" type="presOf" srcId="{F4A1E143-0330-476A-81D4-A33C3105AED0}" destId="{D7CE017B-56C9-4F26-B6A3-C38D47B00F6D}" srcOrd="0" destOrd="0" presId="urn:microsoft.com/office/officeart/2005/8/layout/pList2"/>
    <dgm:cxn modelId="{5699A9A6-E139-4DBF-9306-C6EDB60AD421}" type="presParOf" srcId="{C0242772-8949-4C8A-B5DD-5713430D51F8}" destId="{908F712D-82F5-4B57-A1DB-FD56BCFD28E1}" srcOrd="0" destOrd="0" presId="urn:microsoft.com/office/officeart/2005/8/layout/pList2"/>
    <dgm:cxn modelId="{51F83DA1-9B8F-420F-8717-628D62DCCA03}" type="presParOf" srcId="{C0242772-8949-4C8A-B5DD-5713430D51F8}" destId="{68934277-AB71-45AA-8F33-7D1E797B07C4}" srcOrd="1" destOrd="0" presId="urn:microsoft.com/office/officeart/2005/8/layout/pList2"/>
    <dgm:cxn modelId="{F5C7B2DA-A5F0-4FD5-B119-AAEE7E5E8380}" type="presParOf" srcId="{68934277-AB71-45AA-8F33-7D1E797B07C4}" destId="{A269B868-6A73-49E3-9FE5-7D08775179CC}" srcOrd="0" destOrd="0" presId="urn:microsoft.com/office/officeart/2005/8/layout/pList2"/>
    <dgm:cxn modelId="{0C8E5FF9-A89B-4111-9A3A-E6647F7283E6}" type="presParOf" srcId="{A269B868-6A73-49E3-9FE5-7D08775179CC}" destId="{E96948A5-D5F5-4456-B48C-1AE584FFB11A}" srcOrd="0" destOrd="0" presId="urn:microsoft.com/office/officeart/2005/8/layout/pList2"/>
    <dgm:cxn modelId="{7210E44A-4AE0-4550-879E-B3DAEE172922}" type="presParOf" srcId="{A269B868-6A73-49E3-9FE5-7D08775179CC}" destId="{E894D4BD-D88F-4079-A197-8AED64A2BD55}" srcOrd="1" destOrd="0" presId="urn:microsoft.com/office/officeart/2005/8/layout/pList2"/>
    <dgm:cxn modelId="{909025F1-8E69-4F7C-AE26-7CB064628080}" type="presParOf" srcId="{A269B868-6A73-49E3-9FE5-7D08775179CC}" destId="{B8EB775D-B578-4EE6-9EF6-042B6728F446}" srcOrd="2" destOrd="0" presId="urn:microsoft.com/office/officeart/2005/8/layout/pList2"/>
    <dgm:cxn modelId="{CDB08D76-D8C7-4594-B59C-DB15B567B01E}" type="presParOf" srcId="{68934277-AB71-45AA-8F33-7D1E797B07C4}" destId="{71BCA0BD-9730-4860-82C7-FA5FDD0CBE30}" srcOrd="1" destOrd="0" presId="urn:microsoft.com/office/officeart/2005/8/layout/pList2"/>
    <dgm:cxn modelId="{359C2848-0F0C-4682-80B4-0579D07D516F}" type="presParOf" srcId="{68934277-AB71-45AA-8F33-7D1E797B07C4}" destId="{E8D48B83-8BD5-489A-8853-59B63DF4E1DF}" srcOrd="2" destOrd="0" presId="urn:microsoft.com/office/officeart/2005/8/layout/pList2"/>
    <dgm:cxn modelId="{8B2BA6D8-8E37-40D9-BE35-C8D801BC00BA}" type="presParOf" srcId="{E8D48B83-8BD5-489A-8853-59B63DF4E1DF}" destId="{82CDA1E7-F2DB-4387-8BFB-84E2BEA4AA53}" srcOrd="0" destOrd="0" presId="urn:microsoft.com/office/officeart/2005/8/layout/pList2"/>
    <dgm:cxn modelId="{0FC4BCA9-4852-47A5-8B61-D8659ADFB482}" type="presParOf" srcId="{E8D48B83-8BD5-489A-8853-59B63DF4E1DF}" destId="{2B4063DC-90A3-46A8-A55D-AAEECA23A4F2}" srcOrd="1" destOrd="0" presId="urn:microsoft.com/office/officeart/2005/8/layout/pList2"/>
    <dgm:cxn modelId="{C17A525D-000C-4593-B7D0-42EBF559F6D4}" type="presParOf" srcId="{E8D48B83-8BD5-489A-8853-59B63DF4E1DF}" destId="{59DC1284-7053-4AA1-AEFF-87AE6879595E}" srcOrd="2" destOrd="0" presId="urn:microsoft.com/office/officeart/2005/8/layout/pList2"/>
    <dgm:cxn modelId="{71555455-BED5-4BF2-AF91-492977ED4F08}" type="presParOf" srcId="{68934277-AB71-45AA-8F33-7D1E797B07C4}" destId="{2B8369DE-9079-4BE8-97FD-1EF296D94F5A}" srcOrd="3" destOrd="0" presId="urn:microsoft.com/office/officeart/2005/8/layout/pList2"/>
    <dgm:cxn modelId="{8B74382B-C903-48BC-9CCF-49496DECB755}" type="presParOf" srcId="{68934277-AB71-45AA-8F33-7D1E797B07C4}" destId="{C5A6FD85-F74A-44E7-BF72-56ADAE79147D}" srcOrd="4" destOrd="0" presId="urn:microsoft.com/office/officeart/2005/8/layout/pList2"/>
    <dgm:cxn modelId="{D1B567A5-DF38-43BF-BEE8-BEB656E97A43}" type="presParOf" srcId="{C5A6FD85-F74A-44E7-BF72-56ADAE79147D}" destId="{5822B6AA-7393-41A6-B17E-231A87AD5EF0}" srcOrd="0" destOrd="0" presId="urn:microsoft.com/office/officeart/2005/8/layout/pList2"/>
    <dgm:cxn modelId="{95236C2F-212A-46ED-8A94-F68F37C85B26}" type="presParOf" srcId="{C5A6FD85-F74A-44E7-BF72-56ADAE79147D}" destId="{59A8BABA-C7AB-4092-BFDA-CA3D7CCA0BB5}" srcOrd="1" destOrd="0" presId="urn:microsoft.com/office/officeart/2005/8/layout/pList2"/>
    <dgm:cxn modelId="{9E61B1C0-B961-4934-AC00-85989006F246}" type="presParOf" srcId="{C5A6FD85-F74A-44E7-BF72-56ADAE79147D}" destId="{5B782649-CBA1-422A-BB7B-69796BAED012}" srcOrd="2" destOrd="0" presId="urn:microsoft.com/office/officeart/2005/8/layout/pList2"/>
    <dgm:cxn modelId="{7C64369E-A905-415A-B302-6DD8D082C486}" type="presParOf" srcId="{68934277-AB71-45AA-8F33-7D1E797B07C4}" destId="{2381B98B-63EA-4193-844E-B4140EAF1AC2}" srcOrd="5" destOrd="0" presId="urn:microsoft.com/office/officeart/2005/8/layout/pList2"/>
    <dgm:cxn modelId="{F3952C6D-99DC-4DF9-86EF-700714DE53B8}" type="presParOf" srcId="{68934277-AB71-45AA-8F33-7D1E797B07C4}" destId="{929475BD-AF13-4D41-B84B-296B5533AF2E}" srcOrd="6" destOrd="0" presId="urn:microsoft.com/office/officeart/2005/8/layout/pList2"/>
    <dgm:cxn modelId="{752BBE7C-1976-40AF-89EF-C06613E04A91}" type="presParOf" srcId="{929475BD-AF13-4D41-B84B-296B5533AF2E}" destId="{D7CE017B-56C9-4F26-B6A3-C38D47B00F6D}" srcOrd="0" destOrd="0" presId="urn:microsoft.com/office/officeart/2005/8/layout/pList2"/>
    <dgm:cxn modelId="{C3F82910-0938-4129-B3B8-0B2132AD4042}" type="presParOf" srcId="{929475BD-AF13-4D41-B84B-296B5533AF2E}" destId="{D9EBABFB-B919-4876-B62B-722AD9AF49E4}" srcOrd="1" destOrd="0" presId="urn:microsoft.com/office/officeart/2005/8/layout/pList2"/>
    <dgm:cxn modelId="{CCBF16FC-0724-4CA9-AD94-C9F4D5310DA6}" type="presParOf" srcId="{929475BD-AF13-4D41-B84B-296B5533AF2E}" destId="{F436D1BC-3779-402D-B975-DFB64068789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6C7E0-D461-4347-A760-C2FFDA392C38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B5F7475-30AE-4626-B7F9-1B03DD80E177}">
      <dgm:prSet phldrT="[Texto]"/>
      <dgm:spPr/>
      <dgm:t>
        <a:bodyPr/>
        <a:lstStyle/>
        <a:p>
          <a:r>
            <a:rPr lang="es-EC" dirty="0"/>
            <a:t>Disminuir brechas de acceso a la Educación Inicial</a:t>
          </a:r>
        </a:p>
      </dgm:t>
    </dgm:pt>
    <dgm:pt modelId="{398A3E15-D90B-4742-907F-240CB373D640}" type="parTrans" cxnId="{1FCAD2D0-2106-4772-B6E6-787621F89221}">
      <dgm:prSet/>
      <dgm:spPr/>
      <dgm:t>
        <a:bodyPr/>
        <a:lstStyle/>
        <a:p>
          <a:endParaRPr lang="es-EC"/>
        </a:p>
      </dgm:t>
    </dgm:pt>
    <dgm:pt modelId="{A71D2CCE-A5BD-45F7-B5FB-F6C8FA18D991}" type="sibTrans" cxnId="{1FCAD2D0-2106-4772-B6E6-787621F89221}">
      <dgm:prSet/>
      <dgm:spPr/>
      <dgm:t>
        <a:bodyPr/>
        <a:lstStyle/>
        <a:p>
          <a:endParaRPr lang="es-EC"/>
        </a:p>
      </dgm:t>
    </dgm:pt>
    <dgm:pt modelId="{B824D517-DA7B-4BFA-B7C0-B5CF1ECCE92C}">
      <dgm:prSet phldrT="[Texto]"/>
      <dgm:spPr/>
      <dgm:t>
        <a:bodyPr/>
        <a:lstStyle/>
        <a:p>
          <a:r>
            <a:rPr lang="es-EC" dirty="0"/>
            <a:t>Mejorar la calidad en el nivel</a:t>
          </a:r>
        </a:p>
      </dgm:t>
    </dgm:pt>
    <dgm:pt modelId="{F58425AB-521E-4A9F-BDD1-3D491DEE90D1}" type="parTrans" cxnId="{0C4CB131-DCF6-4BAA-9456-EB0ECCA85131}">
      <dgm:prSet/>
      <dgm:spPr/>
      <dgm:t>
        <a:bodyPr/>
        <a:lstStyle/>
        <a:p>
          <a:endParaRPr lang="es-EC"/>
        </a:p>
      </dgm:t>
    </dgm:pt>
    <dgm:pt modelId="{4A948932-D5F2-4971-ADB0-10E4F0EAD5A5}" type="sibTrans" cxnId="{0C4CB131-DCF6-4BAA-9456-EB0ECCA85131}">
      <dgm:prSet/>
      <dgm:spPr/>
      <dgm:t>
        <a:bodyPr/>
        <a:lstStyle/>
        <a:p>
          <a:endParaRPr lang="es-EC"/>
        </a:p>
      </dgm:t>
    </dgm:pt>
    <dgm:pt modelId="{929A2162-FF38-41E5-9ED1-3FAC35E22798}">
      <dgm:prSet phldrT="[Texto]"/>
      <dgm:spPr/>
      <dgm:t>
        <a:bodyPr/>
        <a:lstStyle/>
        <a:p>
          <a:r>
            <a:rPr lang="es-EC" dirty="0"/>
            <a:t>Profesionalización, formación y capacitación</a:t>
          </a:r>
        </a:p>
      </dgm:t>
    </dgm:pt>
    <dgm:pt modelId="{6747866F-BABC-46AF-B2C1-0FEEF7F82028}" type="parTrans" cxnId="{CD97F215-3440-44B3-99E0-0684D7A7F87B}">
      <dgm:prSet/>
      <dgm:spPr/>
      <dgm:t>
        <a:bodyPr/>
        <a:lstStyle/>
        <a:p>
          <a:endParaRPr lang="es-EC"/>
        </a:p>
      </dgm:t>
    </dgm:pt>
    <dgm:pt modelId="{8750F335-ED8B-4227-A3DE-E324A796C409}" type="sibTrans" cxnId="{CD97F215-3440-44B3-99E0-0684D7A7F87B}">
      <dgm:prSet/>
      <dgm:spPr/>
      <dgm:t>
        <a:bodyPr/>
        <a:lstStyle/>
        <a:p>
          <a:endParaRPr lang="es-EC"/>
        </a:p>
      </dgm:t>
    </dgm:pt>
    <dgm:pt modelId="{CAAB9754-13EF-4708-A980-8EBF9AE48ECF}">
      <dgm:prSet phldrT="[Texto]"/>
      <dgm:spPr/>
      <dgm:t>
        <a:bodyPr/>
        <a:lstStyle/>
        <a:p>
          <a:r>
            <a:rPr lang="es-EC" dirty="0"/>
            <a:t>Incrementar el acceso a la universidad</a:t>
          </a:r>
        </a:p>
      </dgm:t>
    </dgm:pt>
    <dgm:pt modelId="{3A17ADF4-F4B6-447B-916B-4ED97A74F5BD}" type="parTrans" cxnId="{F881089A-F0D6-4B10-96E4-06AF37A21224}">
      <dgm:prSet/>
      <dgm:spPr/>
      <dgm:t>
        <a:bodyPr/>
        <a:lstStyle/>
        <a:p>
          <a:endParaRPr lang="es-EC"/>
        </a:p>
      </dgm:t>
    </dgm:pt>
    <dgm:pt modelId="{9F7F4543-44A4-40E4-B9E2-9B09DBE74F9B}" type="sibTrans" cxnId="{F881089A-F0D6-4B10-96E4-06AF37A21224}">
      <dgm:prSet/>
      <dgm:spPr/>
      <dgm:t>
        <a:bodyPr/>
        <a:lstStyle/>
        <a:p>
          <a:endParaRPr lang="es-EC"/>
        </a:p>
      </dgm:t>
    </dgm:pt>
    <dgm:pt modelId="{9D339731-CE65-4753-BC30-9746375F3F02}">
      <dgm:prSet phldrT="[Texto]"/>
      <dgm:spPr/>
      <dgm:t>
        <a:bodyPr/>
        <a:lstStyle/>
        <a:p>
          <a:r>
            <a:rPr lang="es-EC" dirty="0"/>
            <a:t>Incrementar  cobertura </a:t>
          </a:r>
        </a:p>
      </dgm:t>
    </dgm:pt>
    <dgm:pt modelId="{52309C84-2BD9-4D44-9444-9D156CB6E338}" type="parTrans" cxnId="{234BC45F-AF36-4071-BEDD-C8981B71D5E0}">
      <dgm:prSet/>
      <dgm:spPr/>
      <dgm:t>
        <a:bodyPr/>
        <a:lstStyle/>
        <a:p>
          <a:endParaRPr lang="es-EC"/>
        </a:p>
      </dgm:t>
    </dgm:pt>
    <dgm:pt modelId="{09B32A41-6632-4263-A34A-839B2EA8AFF0}" type="sibTrans" cxnId="{234BC45F-AF36-4071-BEDD-C8981B71D5E0}">
      <dgm:prSet/>
      <dgm:spPr/>
      <dgm:t>
        <a:bodyPr/>
        <a:lstStyle/>
        <a:p>
          <a:endParaRPr lang="es-EC"/>
        </a:p>
      </dgm:t>
    </dgm:pt>
    <dgm:pt modelId="{2E5AFA90-ECE7-442D-9BD2-DC552E64D8DD}">
      <dgm:prSet phldrT="[Texto]"/>
      <dgm:spPr/>
      <dgm:t>
        <a:bodyPr/>
        <a:lstStyle/>
        <a:p>
          <a:r>
            <a:rPr lang="es-EC" dirty="0"/>
            <a:t>Potencializar el ingreso a institutos tecnológicos ofertando un servicio abierto</a:t>
          </a:r>
        </a:p>
      </dgm:t>
    </dgm:pt>
    <dgm:pt modelId="{B3B326B9-378D-41F9-BF66-8C5D2BE84857}" type="parTrans" cxnId="{CD0C76F0-0983-4D1C-985A-0032318CBFAD}">
      <dgm:prSet/>
      <dgm:spPr/>
      <dgm:t>
        <a:bodyPr/>
        <a:lstStyle/>
        <a:p>
          <a:endParaRPr lang="es-EC"/>
        </a:p>
      </dgm:t>
    </dgm:pt>
    <dgm:pt modelId="{F2D6B7A7-A451-4F34-99FE-3845AFA3D250}" type="sibTrans" cxnId="{CD0C76F0-0983-4D1C-985A-0032318CBFAD}">
      <dgm:prSet/>
      <dgm:spPr/>
      <dgm:t>
        <a:bodyPr/>
        <a:lstStyle/>
        <a:p>
          <a:endParaRPr lang="es-EC"/>
        </a:p>
      </dgm:t>
    </dgm:pt>
    <dgm:pt modelId="{6206392D-F4D1-4801-8CAE-CC890615AB22}" type="pres">
      <dgm:prSet presAssocID="{6DB6C7E0-D461-4347-A760-C2FFDA392C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0EE38C-BF3F-4915-AE7F-592D0F324480}" type="pres">
      <dgm:prSet presAssocID="{5B5F7475-30AE-4626-B7F9-1B03DD80E177}" presName="vertOne" presStyleCnt="0"/>
      <dgm:spPr/>
    </dgm:pt>
    <dgm:pt modelId="{C726E405-DD4B-426B-9557-4A5DEB2E4140}" type="pres">
      <dgm:prSet presAssocID="{5B5F7475-30AE-4626-B7F9-1B03DD80E177}" presName="txOne" presStyleLbl="node0" presStyleIdx="0" presStyleCnt="1">
        <dgm:presLayoutVars>
          <dgm:chPref val="3"/>
        </dgm:presLayoutVars>
      </dgm:prSet>
      <dgm:spPr/>
    </dgm:pt>
    <dgm:pt modelId="{4CFA7CF7-408C-4ABA-B78B-F5D949C632CF}" type="pres">
      <dgm:prSet presAssocID="{5B5F7475-30AE-4626-B7F9-1B03DD80E177}" presName="parTransOne" presStyleCnt="0"/>
      <dgm:spPr/>
    </dgm:pt>
    <dgm:pt modelId="{50C40C01-3B91-444B-8D2A-6BBFDFBBB344}" type="pres">
      <dgm:prSet presAssocID="{5B5F7475-30AE-4626-B7F9-1B03DD80E177}" presName="horzOne" presStyleCnt="0"/>
      <dgm:spPr/>
    </dgm:pt>
    <dgm:pt modelId="{53B3B124-8A1B-4C25-A7BC-E51FFDE63962}" type="pres">
      <dgm:prSet presAssocID="{B824D517-DA7B-4BFA-B7C0-B5CF1ECCE92C}" presName="vertTwo" presStyleCnt="0"/>
      <dgm:spPr/>
    </dgm:pt>
    <dgm:pt modelId="{CAD129F1-C98B-4C99-BDB1-A1902A4D6CEE}" type="pres">
      <dgm:prSet presAssocID="{B824D517-DA7B-4BFA-B7C0-B5CF1ECCE92C}" presName="txTwo" presStyleLbl="node2" presStyleIdx="0" presStyleCnt="2">
        <dgm:presLayoutVars>
          <dgm:chPref val="3"/>
        </dgm:presLayoutVars>
      </dgm:prSet>
      <dgm:spPr/>
    </dgm:pt>
    <dgm:pt modelId="{FB28D055-77DA-493C-B63F-8FE131C96FFA}" type="pres">
      <dgm:prSet presAssocID="{B824D517-DA7B-4BFA-B7C0-B5CF1ECCE92C}" presName="parTransTwo" presStyleCnt="0"/>
      <dgm:spPr/>
    </dgm:pt>
    <dgm:pt modelId="{BB353BFF-AB9F-436A-949B-C398EF78DB5C}" type="pres">
      <dgm:prSet presAssocID="{B824D517-DA7B-4BFA-B7C0-B5CF1ECCE92C}" presName="horzTwo" presStyleCnt="0"/>
      <dgm:spPr/>
    </dgm:pt>
    <dgm:pt modelId="{93DAC98B-0992-44A3-990D-4A4C12207FF4}" type="pres">
      <dgm:prSet presAssocID="{929A2162-FF38-41E5-9ED1-3FAC35E22798}" presName="vertThree" presStyleCnt="0"/>
      <dgm:spPr/>
    </dgm:pt>
    <dgm:pt modelId="{39A90BBC-77B2-4A37-ACBA-FE39C9A24D76}" type="pres">
      <dgm:prSet presAssocID="{929A2162-FF38-41E5-9ED1-3FAC35E22798}" presName="txThree" presStyleLbl="node3" presStyleIdx="0" presStyleCnt="3">
        <dgm:presLayoutVars>
          <dgm:chPref val="3"/>
        </dgm:presLayoutVars>
      </dgm:prSet>
      <dgm:spPr/>
    </dgm:pt>
    <dgm:pt modelId="{C8381B1D-DB0A-4168-B30D-36AD12374518}" type="pres">
      <dgm:prSet presAssocID="{929A2162-FF38-41E5-9ED1-3FAC35E22798}" presName="horzThree" presStyleCnt="0"/>
      <dgm:spPr/>
    </dgm:pt>
    <dgm:pt modelId="{DB0BA12C-08EF-41DF-AC13-52EC5D6213E5}" type="pres">
      <dgm:prSet presAssocID="{8750F335-ED8B-4227-A3DE-E324A796C409}" presName="sibSpaceThree" presStyleCnt="0"/>
      <dgm:spPr/>
    </dgm:pt>
    <dgm:pt modelId="{1B3E34AC-80FD-4CBA-A6F0-5CAFCA9D4277}" type="pres">
      <dgm:prSet presAssocID="{CAAB9754-13EF-4708-A980-8EBF9AE48ECF}" presName="vertThree" presStyleCnt="0"/>
      <dgm:spPr/>
    </dgm:pt>
    <dgm:pt modelId="{CF2CE350-0D31-4795-8B23-5FF404E2AB99}" type="pres">
      <dgm:prSet presAssocID="{CAAB9754-13EF-4708-A980-8EBF9AE48ECF}" presName="txThree" presStyleLbl="node3" presStyleIdx="1" presStyleCnt="3" custLinFactNeighborY="-1821">
        <dgm:presLayoutVars>
          <dgm:chPref val="3"/>
        </dgm:presLayoutVars>
      </dgm:prSet>
      <dgm:spPr/>
    </dgm:pt>
    <dgm:pt modelId="{0CEC45F4-71C8-4A30-A366-DF0E3F37C643}" type="pres">
      <dgm:prSet presAssocID="{CAAB9754-13EF-4708-A980-8EBF9AE48ECF}" presName="horzThree" presStyleCnt="0"/>
      <dgm:spPr/>
    </dgm:pt>
    <dgm:pt modelId="{90FDFC5C-D18A-4B50-AA48-54B9F82285DB}" type="pres">
      <dgm:prSet presAssocID="{4A948932-D5F2-4971-ADB0-10E4F0EAD5A5}" presName="sibSpaceTwo" presStyleCnt="0"/>
      <dgm:spPr/>
    </dgm:pt>
    <dgm:pt modelId="{86E9A2A2-FA21-4191-B00E-D61B33C7E356}" type="pres">
      <dgm:prSet presAssocID="{9D339731-CE65-4753-BC30-9746375F3F02}" presName="vertTwo" presStyleCnt="0"/>
      <dgm:spPr/>
    </dgm:pt>
    <dgm:pt modelId="{697FBF86-4564-479F-96BE-9DD7F201B138}" type="pres">
      <dgm:prSet presAssocID="{9D339731-CE65-4753-BC30-9746375F3F02}" presName="txTwo" presStyleLbl="node2" presStyleIdx="1" presStyleCnt="2">
        <dgm:presLayoutVars>
          <dgm:chPref val="3"/>
        </dgm:presLayoutVars>
      </dgm:prSet>
      <dgm:spPr/>
    </dgm:pt>
    <dgm:pt modelId="{36044D9E-BF4B-43E4-BF3A-C8297329CF93}" type="pres">
      <dgm:prSet presAssocID="{9D339731-CE65-4753-BC30-9746375F3F02}" presName="parTransTwo" presStyleCnt="0"/>
      <dgm:spPr/>
    </dgm:pt>
    <dgm:pt modelId="{F50E9C77-034A-4EFE-876F-55A74AA9329C}" type="pres">
      <dgm:prSet presAssocID="{9D339731-CE65-4753-BC30-9746375F3F02}" presName="horzTwo" presStyleCnt="0"/>
      <dgm:spPr/>
    </dgm:pt>
    <dgm:pt modelId="{4E9714D2-5B34-4C9F-9A46-9F9174E27114}" type="pres">
      <dgm:prSet presAssocID="{2E5AFA90-ECE7-442D-9BD2-DC552E64D8DD}" presName="vertThree" presStyleCnt="0"/>
      <dgm:spPr/>
    </dgm:pt>
    <dgm:pt modelId="{1B1D0A17-B363-4DB9-8FDF-B9098A1EA82C}" type="pres">
      <dgm:prSet presAssocID="{2E5AFA90-ECE7-442D-9BD2-DC552E64D8DD}" presName="txThree" presStyleLbl="node3" presStyleIdx="2" presStyleCnt="3" custLinFactNeighborY="114">
        <dgm:presLayoutVars>
          <dgm:chPref val="3"/>
        </dgm:presLayoutVars>
      </dgm:prSet>
      <dgm:spPr/>
    </dgm:pt>
    <dgm:pt modelId="{AB538487-968A-4223-AB2F-F7A2F743F809}" type="pres">
      <dgm:prSet presAssocID="{2E5AFA90-ECE7-442D-9BD2-DC552E64D8DD}" presName="horzThree" presStyleCnt="0"/>
      <dgm:spPr/>
    </dgm:pt>
  </dgm:ptLst>
  <dgm:cxnLst>
    <dgm:cxn modelId="{FDBE9301-07FE-4474-A479-E1DD06F49254}" type="presOf" srcId="{CAAB9754-13EF-4708-A980-8EBF9AE48ECF}" destId="{CF2CE350-0D31-4795-8B23-5FF404E2AB99}" srcOrd="0" destOrd="0" presId="urn:microsoft.com/office/officeart/2005/8/layout/hierarchy4"/>
    <dgm:cxn modelId="{FF68E603-CF44-401A-B9CE-D6CC45859694}" type="presOf" srcId="{9D339731-CE65-4753-BC30-9746375F3F02}" destId="{697FBF86-4564-479F-96BE-9DD7F201B138}" srcOrd="0" destOrd="0" presId="urn:microsoft.com/office/officeart/2005/8/layout/hierarchy4"/>
    <dgm:cxn modelId="{CD97F215-3440-44B3-99E0-0684D7A7F87B}" srcId="{B824D517-DA7B-4BFA-B7C0-B5CF1ECCE92C}" destId="{929A2162-FF38-41E5-9ED1-3FAC35E22798}" srcOrd="0" destOrd="0" parTransId="{6747866F-BABC-46AF-B2C1-0FEEF7F82028}" sibTransId="{8750F335-ED8B-4227-A3DE-E324A796C409}"/>
    <dgm:cxn modelId="{09F94A2E-02D7-4D24-911B-E122E403B537}" type="presOf" srcId="{6DB6C7E0-D461-4347-A760-C2FFDA392C38}" destId="{6206392D-F4D1-4801-8CAE-CC890615AB22}" srcOrd="0" destOrd="0" presId="urn:microsoft.com/office/officeart/2005/8/layout/hierarchy4"/>
    <dgm:cxn modelId="{0C4CB131-DCF6-4BAA-9456-EB0ECCA85131}" srcId="{5B5F7475-30AE-4626-B7F9-1B03DD80E177}" destId="{B824D517-DA7B-4BFA-B7C0-B5CF1ECCE92C}" srcOrd="0" destOrd="0" parTransId="{F58425AB-521E-4A9F-BDD1-3D491DEE90D1}" sibTransId="{4A948932-D5F2-4971-ADB0-10E4F0EAD5A5}"/>
    <dgm:cxn modelId="{234BC45F-AF36-4071-BEDD-C8981B71D5E0}" srcId="{5B5F7475-30AE-4626-B7F9-1B03DD80E177}" destId="{9D339731-CE65-4753-BC30-9746375F3F02}" srcOrd="1" destOrd="0" parTransId="{52309C84-2BD9-4D44-9444-9D156CB6E338}" sibTransId="{09B32A41-6632-4263-A34A-839B2EA8AFF0}"/>
    <dgm:cxn modelId="{B81D3A76-13B9-4E7A-88D4-811FDB90BF43}" type="presOf" srcId="{929A2162-FF38-41E5-9ED1-3FAC35E22798}" destId="{39A90BBC-77B2-4A37-ACBA-FE39C9A24D76}" srcOrd="0" destOrd="0" presId="urn:microsoft.com/office/officeart/2005/8/layout/hierarchy4"/>
    <dgm:cxn modelId="{F881089A-F0D6-4B10-96E4-06AF37A21224}" srcId="{B824D517-DA7B-4BFA-B7C0-B5CF1ECCE92C}" destId="{CAAB9754-13EF-4708-A980-8EBF9AE48ECF}" srcOrd="1" destOrd="0" parTransId="{3A17ADF4-F4B6-447B-916B-4ED97A74F5BD}" sibTransId="{9F7F4543-44A4-40E4-B9E2-9B09DBE74F9B}"/>
    <dgm:cxn modelId="{18C684B9-BAAE-4FF7-8C68-55811A09680A}" type="presOf" srcId="{2E5AFA90-ECE7-442D-9BD2-DC552E64D8DD}" destId="{1B1D0A17-B363-4DB9-8FDF-B9098A1EA82C}" srcOrd="0" destOrd="0" presId="urn:microsoft.com/office/officeart/2005/8/layout/hierarchy4"/>
    <dgm:cxn modelId="{1FCAD2D0-2106-4772-B6E6-787621F89221}" srcId="{6DB6C7E0-D461-4347-A760-C2FFDA392C38}" destId="{5B5F7475-30AE-4626-B7F9-1B03DD80E177}" srcOrd="0" destOrd="0" parTransId="{398A3E15-D90B-4742-907F-240CB373D640}" sibTransId="{A71D2CCE-A5BD-45F7-B5FB-F6C8FA18D991}"/>
    <dgm:cxn modelId="{CD0C76F0-0983-4D1C-985A-0032318CBFAD}" srcId="{9D339731-CE65-4753-BC30-9746375F3F02}" destId="{2E5AFA90-ECE7-442D-9BD2-DC552E64D8DD}" srcOrd="0" destOrd="0" parTransId="{B3B326B9-378D-41F9-BF66-8C5D2BE84857}" sibTransId="{F2D6B7A7-A451-4F34-99FE-3845AFA3D250}"/>
    <dgm:cxn modelId="{C6EAC1F9-057C-441E-97E3-A018FF7D2CE0}" type="presOf" srcId="{B824D517-DA7B-4BFA-B7C0-B5CF1ECCE92C}" destId="{CAD129F1-C98B-4C99-BDB1-A1902A4D6CEE}" srcOrd="0" destOrd="0" presId="urn:microsoft.com/office/officeart/2005/8/layout/hierarchy4"/>
    <dgm:cxn modelId="{A3D17AFA-2215-4CF6-8FE2-0A58170F80AB}" type="presOf" srcId="{5B5F7475-30AE-4626-B7F9-1B03DD80E177}" destId="{C726E405-DD4B-426B-9557-4A5DEB2E4140}" srcOrd="0" destOrd="0" presId="urn:microsoft.com/office/officeart/2005/8/layout/hierarchy4"/>
    <dgm:cxn modelId="{5C1286BD-EA3E-4A9A-8932-57AFB97AC3C8}" type="presParOf" srcId="{6206392D-F4D1-4801-8CAE-CC890615AB22}" destId="{D70EE38C-BF3F-4915-AE7F-592D0F324480}" srcOrd="0" destOrd="0" presId="urn:microsoft.com/office/officeart/2005/8/layout/hierarchy4"/>
    <dgm:cxn modelId="{B604FFA9-991E-4379-9BC9-5C533B675964}" type="presParOf" srcId="{D70EE38C-BF3F-4915-AE7F-592D0F324480}" destId="{C726E405-DD4B-426B-9557-4A5DEB2E4140}" srcOrd="0" destOrd="0" presId="urn:microsoft.com/office/officeart/2005/8/layout/hierarchy4"/>
    <dgm:cxn modelId="{7FF662F0-2DDF-4397-B090-3814B0F8CEDA}" type="presParOf" srcId="{D70EE38C-BF3F-4915-AE7F-592D0F324480}" destId="{4CFA7CF7-408C-4ABA-B78B-F5D949C632CF}" srcOrd="1" destOrd="0" presId="urn:microsoft.com/office/officeart/2005/8/layout/hierarchy4"/>
    <dgm:cxn modelId="{7AAE5FAF-9A3B-49C3-9B19-23EE289C08C2}" type="presParOf" srcId="{D70EE38C-BF3F-4915-AE7F-592D0F324480}" destId="{50C40C01-3B91-444B-8D2A-6BBFDFBBB344}" srcOrd="2" destOrd="0" presId="urn:microsoft.com/office/officeart/2005/8/layout/hierarchy4"/>
    <dgm:cxn modelId="{C3CF3AA6-63C7-4CE7-826C-4B55A69B5987}" type="presParOf" srcId="{50C40C01-3B91-444B-8D2A-6BBFDFBBB344}" destId="{53B3B124-8A1B-4C25-A7BC-E51FFDE63962}" srcOrd="0" destOrd="0" presId="urn:microsoft.com/office/officeart/2005/8/layout/hierarchy4"/>
    <dgm:cxn modelId="{AD96FD0F-660E-4532-997C-AD54AC83D3BC}" type="presParOf" srcId="{53B3B124-8A1B-4C25-A7BC-E51FFDE63962}" destId="{CAD129F1-C98B-4C99-BDB1-A1902A4D6CEE}" srcOrd="0" destOrd="0" presId="urn:microsoft.com/office/officeart/2005/8/layout/hierarchy4"/>
    <dgm:cxn modelId="{C7FEB951-756E-4006-9041-E88EFDA20075}" type="presParOf" srcId="{53B3B124-8A1B-4C25-A7BC-E51FFDE63962}" destId="{FB28D055-77DA-493C-B63F-8FE131C96FFA}" srcOrd="1" destOrd="0" presId="urn:microsoft.com/office/officeart/2005/8/layout/hierarchy4"/>
    <dgm:cxn modelId="{81EA98AE-D6D4-473F-971C-0E375D70C263}" type="presParOf" srcId="{53B3B124-8A1B-4C25-A7BC-E51FFDE63962}" destId="{BB353BFF-AB9F-436A-949B-C398EF78DB5C}" srcOrd="2" destOrd="0" presId="urn:microsoft.com/office/officeart/2005/8/layout/hierarchy4"/>
    <dgm:cxn modelId="{53D0FBAC-586A-44D6-A880-793ACA81BF5D}" type="presParOf" srcId="{BB353BFF-AB9F-436A-949B-C398EF78DB5C}" destId="{93DAC98B-0992-44A3-990D-4A4C12207FF4}" srcOrd="0" destOrd="0" presId="urn:microsoft.com/office/officeart/2005/8/layout/hierarchy4"/>
    <dgm:cxn modelId="{4E197155-E9FA-4E53-8B75-2B0DDBDFC1FB}" type="presParOf" srcId="{93DAC98B-0992-44A3-990D-4A4C12207FF4}" destId="{39A90BBC-77B2-4A37-ACBA-FE39C9A24D76}" srcOrd="0" destOrd="0" presId="urn:microsoft.com/office/officeart/2005/8/layout/hierarchy4"/>
    <dgm:cxn modelId="{037E493A-85A6-4FA1-BDEA-6638B7D32959}" type="presParOf" srcId="{93DAC98B-0992-44A3-990D-4A4C12207FF4}" destId="{C8381B1D-DB0A-4168-B30D-36AD12374518}" srcOrd="1" destOrd="0" presId="urn:microsoft.com/office/officeart/2005/8/layout/hierarchy4"/>
    <dgm:cxn modelId="{61B99B7D-5E00-4F8E-9A93-97855B589E2A}" type="presParOf" srcId="{BB353BFF-AB9F-436A-949B-C398EF78DB5C}" destId="{DB0BA12C-08EF-41DF-AC13-52EC5D6213E5}" srcOrd="1" destOrd="0" presId="urn:microsoft.com/office/officeart/2005/8/layout/hierarchy4"/>
    <dgm:cxn modelId="{17402255-B619-4DAC-9961-836BEDBDC068}" type="presParOf" srcId="{BB353BFF-AB9F-436A-949B-C398EF78DB5C}" destId="{1B3E34AC-80FD-4CBA-A6F0-5CAFCA9D4277}" srcOrd="2" destOrd="0" presId="urn:microsoft.com/office/officeart/2005/8/layout/hierarchy4"/>
    <dgm:cxn modelId="{605B88B6-10D7-414A-88CB-632F7CE78A6E}" type="presParOf" srcId="{1B3E34AC-80FD-4CBA-A6F0-5CAFCA9D4277}" destId="{CF2CE350-0D31-4795-8B23-5FF404E2AB99}" srcOrd="0" destOrd="0" presId="urn:microsoft.com/office/officeart/2005/8/layout/hierarchy4"/>
    <dgm:cxn modelId="{43477306-9B6A-4A2E-B8F0-D57C0117FAAA}" type="presParOf" srcId="{1B3E34AC-80FD-4CBA-A6F0-5CAFCA9D4277}" destId="{0CEC45F4-71C8-4A30-A366-DF0E3F37C643}" srcOrd="1" destOrd="0" presId="urn:microsoft.com/office/officeart/2005/8/layout/hierarchy4"/>
    <dgm:cxn modelId="{0BCCED63-F693-42CE-B34F-64DCE7CDFA9A}" type="presParOf" srcId="{50C40C01-3B91-444B-8D2A-6BBFDFBBB344}" destId="{90FDFC5C-D18A-4B50-AA48-54B9F82285DB}" srcOrd="1" destOrd="0" presId="urn:microsoft.com/office/officeart/2005/8/layout/hierarchy4"/>
    <dgm:cxn modelId="{38A96EB4-8F0E-44FF-973D-9AC7639A2360}" type="presParOf" srcId="{50C40C01-3B91-444B-8D2A-6BBFDFBBB344}" destId="{86E9A2A2-FA21-4191-B00E-D61B33C7E356}" srcOrd="2" destOrd="0" presId="urn:microsoft.com/office/officeart/2005/8/layout/hierarchy4"/>
    <dgm:cxn modelId="{B66FC6A2-7F6B-44EC-834A-3B152465E532}" type="presParOf" srcId="{86E9A2A2-FA21-4191-B00E-D61B33C7E356}" destId="{697FBF86-4564-479F-96BE-9DD7F201B138}" srcOrd="0" destOrd="0" presId="urn:microsoft.com/office/officeart/2005/8/layout/hierarchy4"/>
    <dgm:cxn modelId="{6AFD94C1-9246-41C2-9D58-348059B4B3E4}" type="presParOf" srcId="{86E9A2A2-FA21-4191-B00E-D61B33C7E356}" destId="{36044D9E-BF4B-43E4-BF3A-C8297329CF93}" srcOrd="1" destOrd="0" presId="urn:microsoft.com/office/officeart/2005/8/layout/hierarchy4"/>
    <dgm:cxn modelId="{E2F51CEE-BF9A-446C-8524-BC925C1CEC37}" type="presParOf" srcId="{86E9A2A2-FA21-4191-B00E-D61B33C7E356}" destId="{F50E9C77-034A-4EFE-876F-55A74AA9329C}" srcOrd="2" destOrd="0" presId="urn:microsoft.com/office/officeart/2005/8/layout/hierarchy4"/>
    <dgm:cxn modelId="{3AC8109D-7A45-4D24-985F-7D72C1F22299}" type="presParOf" srcId="{F50E9C77-034A-4EFE-876F-55A74AA9329C}" destId="{4E9714D2-5B34-4C9F-9A46-9F9174E27114}" srcOrd="0" destOrd="0" presId="urn:microsoft.com/office/officeart/2005/8/layout/hierarchy4"/>
    <dgm:cxn modelId="{942BC513-DA6E-4D0C-8A7D-F3059364D65C}" type="presParOf" srcId="{4E9714D2-5B34-4C9F-9A46-9F9174E27114}" destId="{1B1D0A17-B363-4DB9-8FDF-B9098A1EA82C}" srcOrd="0" destOrd="0" presId="urn:microsoft.com/office/officeart/2005/8/layout/hierarchy4"/>
    <dgm:cxn modelId="{44E0F230-28D1-4A95-B8CF-490F796AB695}" type="presParOf" srcId="{4E9714D2-5B34-4C9F-9A46-9F9174E27114}" destId="{AB538487-968A-4223-AB2F-F7A2F743F8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6C7E0-D461-4347-A760-C2FFDA392C38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B5F7475-30AE-4626-B7F9-1B03DD80E177}">
      <dgm:prSet phldrT="[Texto]"/>
      <dgm:spPr/>
      <dgm:t>
        <a:bodyPr/>
        <a:lstStyle/>
        <a:p>
          <a:r>
            <a:rPr lang="es-EC" dirty="0"/>
            <a:t>Disminuir brechas de acceso a la Educación Inicial</a:t>
          </a:r>
        </a:p>
      </dgm:t>
    </dgm:pt>
    <dgm:pt modelId="{398A3E15-D90B-4742-907F-240CB373D640}" type="parTrans" cxnId="{1FCAD2D0-2106-4772-B6E6-787621F89221}">
      <dgm:prSet/>
      <dgm:spPr/>
      <dgm:t>
        <a:bodyPr/>
        <a:lstStyle/>
        <a:p>
          <a:endParaRPr lang="es-EC"/>
        </a:p>
      </dgm:t>
    </dgm:pt>
    <dgm:pt modelId="{A71D2CCE-A5BD-45F7-B5FB-F6C8FA18D991}" type="sibTrans" cxnId="{1FCAD2D0-2106-4772-B6E6-787621F89221}">
      <dgm:prSet/>
      <dgm:spPr/>
      <dgm:t>
        <a:bodyPr/>
        <a:lstStyle/>
        <a:p>
          <a:endParaRPr lang="es-EC"/>
        </a:p>
      </dgm:t>
    </dgm:pt>
    <dgm:pt modelId="{B824D517-DA7B-4BFA-B7C0-B5CF1ECCE92C}">
      <dgm:prSet phldrT="[Texto]"/>
      <dgm:spPr/>
      <dgm:t>
        <a:bodyPr/>
        <a:lstStyle/>
        <a:p>
          <a:r>
            <a:rPr lang="es-EC" dirty="0"/>
            <a:t>Mejorar la calidad en el nivel</a:t>
          </a:r>
        </a:p>
      </dgm:t>
    </dgm:pt>
    <dgm:pt modelId="{F58425AB-521E-4A9F-BDD1-3D491DEE90D1}" type="parTrans" cxnId="{0C4CB131-DCF6-4BAA-9456-EB0ECCA85131}">
      <dgm:prSet/>
      <dgm:spPr/>
      <dgm:t>
        <a:bodyPr/>
        <a:lstStyle/>
        <a:p>
          <a:endParaRPr lang="es-EC"/>
        </a:p>
      </dgm:t>
    </dgm:pt>
    <dgm:pt modelId="{4A948932-D5F2-4971-ADB0-10E4F0EAD5A5}" type="sibTrans" cxnId="{0C4CB131-DCF6-4BAA-9456-EB0ECCA85131}">
      <dgm:prSet/>
      <dgm:spPr/>
      <dgm:t>
        <a:bodyPr/>
        <a:lstStyle/>
        <a:p>
          <a:endParaRPr lang="es-EC"/>
        </a:p>
      </dgm:t>
    </dgm:pt>
    <dgm:pt modelId="{929A2162-FF38-41E5-9ED1-3FAC35E22798}">
      <dgm:prSet phldrT="[Texto]"/>
      <dgm:spPr/>
      <dgm:t>
        <a:bodyPr/>
        <a:lstStyle/>
        <a:p>
          <a:r>
            <a:rPr lang="es-EC" dirty="0"/>
            <a:t>Profesionalización, formación y capacitación</a:t>
          </a:r>
        </a:p>
      </dgm:t>
    </dgm:pt>
    <dgm:pt modelId="{6747866F-BABC-46AF-B2C1-0FEEF7F82028}" type="parTrans" cxnId="{CD97F215-3440-44B3-99E0-0684D7A7F87B}">
      <dgm:prSet/>
      <dgm:spPr/>
      <dgm:t>
        <a:bodyPr/>
        <a:lstStyle/>
        <a:p>
          <a:endParaRPr lang="es-EC"/>
        </a:p>
      </dgm:t>
    </dgm:pt>
    <dgm:pt modelId="{8750F335-ED8B-4227-A3DE-E324A796C409}" type="sibTrans" cxnId="{CD97F215-3440-44B3-99E0-0684D7A7F87B}">
      <dgm:prSet/>
      <dgm:spPr/>
      <dgm:t>
        <a:bodyPr/>
        <a:lstStyle/>
        <a:p>
          <a:endParaRPr lang="es-EC"/>
        </a:p>
      </dgm:t>
    </dgm:pt>
    <dgm:pt modelId="{CAAB9754-13EF-4708-A980-8EBF9AE48ECF}">
      <dgm:prSet phldrT="[Texto]"/>
      <dgm:spPr/>
      <dgm:t>
        <a:bodyPr/>
        <a:lstStyle/>
        <a:p>
          <a:r>
            <a:rPr lang="es-EC" dirty="0"/>
            <a:t>Incrementar el acceso a la universidad</a:t>
          </a:r>
        </a:p>
      </dgm:t>
    </dgm:pt>
    <dgm:pt modelId="{3A17ADF4-F4B6-447B-916B-4ED97A74F5BD}" type="parTrans" cxnId="{F881089A-F0D6-4B10-96E4-06AF37A21224}">
      <dgm:prSet/>
      <dgm:spPr/>
      <dgm:t>
        <a:bodyPr/>
        <a:lstStyle/>
        <a:p>
          <a:endParaRPr lang="es-EC"/>
        </a:p>
      </dgm:t>
    </dgm:pt>
    <dgm:pt modelId="{9F7F4543-44A4-40E4-B9E2-9B09DBE74F9B}" type="sibTrans" cxnId="{F881089A-F0D6-4B10-96E4-06AF37A21224}">
      <dgm:prSet/>
      <dgm:spPr/>
      <dgm:t>
        <a:bodyPr/>
        <a:lstStyle/>
        <a:p>
          <a:endParaRPr lang="es-EC"/>
        </a:p>
      </dgm:t>
    </dgm:pt>
    <dgm:pt modelId="{9D339731-CE65-4753-BC30-9746375F3F02}">
      <dgm:prSet phldrT="[Texto]"/>
      <dgm:spPr/>
      <dgm:t>
        <a:bodyPr/>
        <a:lstStyle/>
        <a:p>
          <a:r>
            <a:rPr lang="es-EC" dirty="0"/>
            <a:t>Incrementar  cobertura </a:t>
          </a:r>
        </a:p>
      </dgm:t>
    </dgm:pt>
    <dgm:pt modelId="{52309C84-2BD9-4D44-9444-9D156CB6E338}" type="parTrans" cxnId="{234BC45F-AF36-4071-BEDD-C8981B71D5E0}">
      <dgm:prSet/>
      <dgm:spPr/>
      <dgm:t>
        <a:bodyPr/>
        <a:lstStyle/>
        <a:p>
          <a:endParaRPr lang="es-EC"/>
        </a:p>
      </dgm:t>
    </dgm:pt>
    <dgm:pt modelId="{09B32A41-6632-4263-A34A-839B2EA8AFF0}" type="sibTrans" cxnId="{234BC45F-AF36-4071-BEDD-C8981B71D5E0}">
      <dgm:prSet/>
      <dgm:spPr/>
      <dgm:t>
        <a:bodyPr/>
        <a:lstStyle/>
        <a:p>
          <a:endParaRPr lang="es-EC"/>
        </a:p>
      </dgm:t>
    </dgm:pt>
    <dgm:pt modelId="{2E5AFA90-ECE7-442D-9BD2-DC552E64D8DD}">
      <dgm:prSet phldrT="[Texto]"/>
      <dgm:spPr/>
      <dgm:t>
        <a:bodyPr/>
        <a:lstStyle/>
        <a:p>
          <a:r>
            <a:rPr lang="es-EC" dirty="0"/>
            <a:t>Potencializar el ingreso a institutos tecnológicos ofertando un servicio abierto</a:t>
          </a:r>
        </a:p>
      </dgm:t>
    </dgm:pt>
    <dgm:pt modelId="{B3B326B9-378D-41F9-BF66-8C5D2BE84857}" type="parTrans" cxnId="{CD0C76F0-0983-4D1C-985A-0032318CBFAD}">
      <dgm:prSet/>
      <dgm:spPr/>
      <dgm:t>
        <a:bodyPr/>
        <a:lstStyle/>
        <a:p>
          <a:endParaRPr lang="es-EC"/>
        </a:p>
      </dgm:t>
    </dgm:pt>
    <dgm:pt modelId="{F2D6B7A7-A451-4F34-99FE-3845AFA3D250}" type="sibTrans" cxnId="{CD0C76F0-0983-4D1C-985A-0032318CBFAD}">
      <dgm:prSet/>
      <dgm:spPr/>
      <dgm:t>
        <a:bodyPr/>
        <a:lstStyle/>
        <a:p>
          <a:endParaRPr lang="es-EC"/>
        </a:p>
      </dgm:t>
    </dgm:pt>
    <dgm:pt modelId="{6206392D-F4D1-4801-8CAE-CC890615AB22}" type="pres">
      <dgm:prSet presAssocID="{6DB6C7E0-D461-4347-A760-C2FFDA392C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0EE38C-BF3F-4915-AE7F-592D0F324480}" type="pres">
      <dgm:prSet presAssocID="{5B5F7475-30AE-4626-B7F9-1B03DD80E177}" presName="vertOne" presStyleCnt="0"/>
      <dgm:spPr/>
    </dgm:pt>
    <dgm:pt modelId="{C726E405-DD4B-426B-9557-4A5DEB2E4140}" type="pres">
      <dgm:prSet presAssocID="{5B5F7475-30AE-4626-B7F9-1B03DD80E177}" presName="txOne" presStyleLbl="node0" presStyleIdx="0" presStyleCnt="1">
        <dgm:presLayoutVars>
          <dgm:chPref val="3"/>
        </dgm:presLayoutVars>
      </dgm:prSet>
      <dgm:spPr/>
    </dgm:pt>
    <dgm:pt modelId="{4CFA7CF7-408C-4ABA-B78B-F5D949C632CF}" type="pres">
      <dgm:prSet presAssocID="{5B5F7475-30AE-4626-B7F9-1B03DD80E177}" presName="parTransOne" presStyleCnt="0"/>
      <dgm:spPr/>
    </dgm:pt>
    <dgm:pt modelId="{50C40C01-3B91-444B-8D2A-6BBFDFBBB344}" type="pres">
      <dgm:prSet presAssocID="{5B5F7475-30AE-4626-B7F9-1B03DD80E177}" presName="horzOne" presStyleCnt="0"/>
      <dgm:spPr/>
    </dgm:pt>
    <dgm:pt modelId="{53B3B124-8A1B-4C25-A7BC-E51FFDE63962}" type="pres">
      <dgm:prSet presAssocID="{B824D517-DA7B-4BFA-B7C0-B5CF1ECCE92C}" presName="vertTwo" presStyleCnt="0"/>
      <dgm:spPr/>
    </dgm:pt>
    <dgm:pt modelId="{CAD129F1-C98B-4C99-BDB1-A1902A4D6CEE}" type="pres">
      <dgm:prSet presAssocID="{B824D517-DA7B-4BFA-B7C0-B5CF1ECCE92C}" presName="txTwo" presStyleLbl="node2" presStyleIdx="0" presStyleCnt="2">
        <dgm:presLayoutVars>
          <dgm:chPref val="3"/>
        </dgm:presLayoutVars>
      </dgm:prSet>
      <dgm:spPr/>
    </dgm:pt>
    <dgm:pt modelId="{FB28D055-77DA-493C-B63F-8FE131C96FFA}" type="pres">
      <dgm:prSet presAssocID="{B824D517-DA7B-4BFA-B7C0-B5CF1ECCE92C}" presName="parTransTwo" presStyleCnt="0"/>
      <dgm:spPr/>
    </dgm:pt>
    <dgm:pt modelId="{BB353BFF-AB9F-436A-949B-C398EF78DB5C}" type="pres">
      <dgm:prSet presAssocID="{B824D517-DA7B-4BFA-B7C0-B5CF1ECCE92C}" presName="horzTwo" presStyleCnt="0"/>
      <dgm:spPr/>
    </dgm:pt>
    <dgm:pt modelId="{93DAC98B-0992-44A3-990D-4A4C12207FF4}" type="pres">
      <dgm:prSet presAssocID="{929A2162-FF38-41E5-9ED1-3FAC35E22798}" presName="vertThree" presStyleCnt="0"/>
      <dgm:spPr/>
    </dgm:pt>
    <dgm:pt modelId="{39A90BBC-77B2-4A37-ACBA-FE39C9A24D76}" type="pres">
      <dgm:prSet presAssocID="{929A2162-FF38-41E5-9ED1-3FAC35E22798}" presName="txThree" presStyleLbl="node3" presStyleIdx="0" presStyleCnt="3">
        <dgm:presLayoutVars>
          <dgm:chPref val="3"/>
        </dgm:presLayoutVars>
      </dgm:prSet>
      <dgm:spPr/>
    </dgm:pt>
    <dgm:pt modelId="{C8381B1D-DB0A-4168-B30D-36AD12374518}" type="pres">
      <dgm:prSet presAssocID="{929A2162-FF38-41E5-9ED1-3FAC35E22798}" presName="horzThree" presStyleCnt="0"/>
      <dgm:spPr/>
    </dgm:pt>
    <dgm:pt modelId="{DB0BA12C-08EF-41DF-AC13-52EC5D6213E5}" type="pres">
      <dgm:prSet presAssocID="{8750F335-ED8B-4227-A3DE-E324A796C409}" presName="sibSpaceThree" presStyleCnt="0"/>
      <dgm:spPr/>
    </dgm:pt>
    <dgm:pt modelId="{1B3E34AC-80FD-4CBA-A6F0-5CAFCA9D4277}" type="pres">
      <dgm:prSet presAssocID="{CAAB9754-13EF-4708-A980-8EBF9AE48ECF}" presName="vertThree" presStyleCnt="0"/>
      <dgm:spPr/>
    </dgm:pt>
    <dgm:pt modelId="{CF2CE350-0D31-4795-8B23-5FF404E2AB99}" type="pres">
      <dgm:prSet presAssocID="{CAAB9754-13EF-4708-A980-8EBF9AE48ECF}" presName="txThree" presStyleLbl="node3" presStyleIdx="1" presStyleCnt="3" custLinFactNeighborY="-1821">
        <dgm:presLayoutVars>
          <dgm:chPref val="3"/>
        </dgm:presLayoutVars>
      </dgm:prSet>
      <dgm:spPr/>
    </dgm:pt>
    <dgm:pt modelId="{0CEC45F4-71C8-4A30-A366-DF0E3F37C643}" type="pres">
      <dgm:prSet presAssocID="{CAAB9754-13EF-4708-A980-8EBF9AE48ECF}" presName="horzThree" presStyleCnt="0"/>
      <dgm:spPr/>
    </dgm:pt>
    <dgm:pt modelId="{90FDFC5C-D18A-4B50-AA48-54B9F82285DB}" type="pres">
      <dgm:prSet presAssocID="{4A948932-D5F2-4971-ADB0-10E4F0EAD5A5}" presName="sibSpaceTwo" presStyleCnt="0"/>
      <dgm:spPr/>
    </dgm:pt>
    <dgm:pt modelId="{86E9A2A2-FA21-4191-B00E-D61B33C7E356}" type="pres">
      <dgm:prSet presAssocID="{9D339731-CE65-4753-BC30-9746375F3F02}" presName="vertTwo" presStyleCnt="0"/>
      <dgm:spPr/>
    </dgm:pt>
    <dgm:pt modelId="{697FBF86-4564-479F-96BE-9DD7F201B138}" type="pres">
      <dgm:prSet presAssocID="{9D339731-CE65-4753-BC30-9746375F3F02}" presName="txTwo" presStyleLbl="node2" presStyleIdx="1" presStyleCnt="2">
        <dgm:presLayoutVars>
          <dgm:chPref val="3"/>
        </dgm:presLayoutVars>
      </dgm:prSet>
      <dgm:spPr/>
    </dgm:pt>
    <dgm:pt modelId="{36044D9E-BF4B-43E4-BF3A-C8297329CF93}" type="pres">
      <dgm:prSet presAssocID="{9D339731-CE65-4753-BC30-9746375F3F02}" presName="parTransTwo" presStyleCnt="0"/>
      <dgm:spPr/>
    </dgm:pt>
    <dgm:pt modelId="{F50E9C77-034A-4EFE-876F-55A74AA9329C}" type="pres">
      <dgm:prSet presAssocID="{9D339731-CE65-4753-BC30-9746375F3F02}" presName="horzTwo" presStyleCnt="0"/>
      <dgm:spPr/>
    </dgm:pt>
    <dgm:pt modelId="{4E9714D2-5B34-4C9F-9A46-9F9174E27114}" type="pres">
      <dgm:prSet presAssocID="{2E5AFA90-ECE7-442D-9BD2-DC552E64D8DD}" presName="vertThree" presStyleCnt="0"/>
      <dgm:spPr/>
    </dgm:pt>
    <dgm:pt modelId="{1B1D0A17-B363-4DB9-8FDF-B9098A1EA82C}" type="pres">
      <dgm:prSet presAssocID="{2E5AFA90-ECE7-442D-9BD2-DC552E64D8DD}" presName="txThree" presStyleLbl="node3" presStyleIdx="2" presStyleCnt="3" custLinFactNeighborY="114">
        <dgm:presLayoutVars>
          <dgm:chPref val="3"/>
        </dgm:presLayoutVars>
      </dgm:prSet>
      <dgm:spPr/>
    </dgm:pt>
    <dgm:pt modelId="{AB538487-968A-4223-AB2F-F7A2F743F809}" type="pres">
      <dgm:prSet presAssocID="{2E5AFA90-ECE7-442D-9BD2-DC552E64D8DD}" presName="horzThree" presStyleCnt="0"/>
      <dgm:spPr/>
    </dgm:pt>
  </dgm:ptLst>
  <dgm:cxnLst>
    <dgm:cxn modelId="{FDBE9301-07FE-4474-A479-E1DD06F49254}" type="presOf" srcId="{CAAB9754-13EF-4708-A980-8EBF9AE48ECF}" destId="{CF2CE350-0D31-4795-8B23-5FF404E2AB99}" srcOrd="0" destOrd="0" presId="urn:microsoft.com/office/officeart/2005/8/layout/hierarchy4"/>
    <dgm:cxn modelId="{FF68E603-CF44-401A-B9CE-D6CC45859694}" type="presOf" srcId="{9D339731-CE65-4753-BC30-9746375F3F02}" destId="{697FBF86-4564-479F-96BE-9DD7F201B138}" srcOrd="0" destOrd="0" presId="urn:microsoft.com/office/officeart/2005/8/layout/hierarchy4"/>
    <dgm:cxn modelId="{CD97F215-3440-44B3-99E0-0684D7A7F87B}" srcId="{B824D517-DA7B-4BFA-B7C0-B5CF1ECCE92C}" destId="{929A2162-FF38-41E5-9ED1-3FAC35E22798}" srcOrd="0" destOrd="0" parTransId="{6747866F-BABC-46AF-B2C1-0FEEF7F82028}" sibTransId="{8750F335-ED8B-4227-A3DE-E324A796C409}"/>
    <dgm:cxn modelId="{09F94A2E-02D7-4D24-911B-E122E403B537}" type="presOf" srcId="{6DB6C7E0-D461-4347-A760-C2FFDA392C38}" destId="{6206392D-F4D1-4801-8CAE-CC890615AB22}" srcOrd="0" destOrd="0" presId="urn:microsoft.com/office/officeart/2005/8/layout/hierarchy4"/>
    <dgm:cxn modelId="{0C4CB131-DCF6-4BAA-9456-EB0ECCA85131}" srcId="{5B5F7475-30AE-4626-B7F9-1B03DD80E177}" destId="{B824D517-DA7B-4BFA-B7C0-B5CF1ECCE92C}" srcOrd="0" destOrd="0" parTransId="{F58425AB-521E-4A9F-BDD1-3D491DEE90D1}" sibTransId="{4A948932-D5F2-4971-ADB0-10E4F0EAD5A5}"/>
    <dgm:cxn modelId="{234BC45F-AF36-4071-BEDD-C8981B71D5E0}" srcId="{5B5F7475-30AE-4626-B7F9-1B03DD80E177}" destId="{9D339731-CE65-4753-BC30-9746375F3F02}" srcOrd="1" destOrd="0" parTransId="{52309C84-2BD9-4D44-9444-9D156CB6E338}" sibTransId="{09B32A41-6632-4263-A34A-839B2EA8AFF0}"/>
    <dgm:cxn modelId="{B81D3A76-13B9-4E7A-88D4-811FDB90BF43}" type="presOf" srcId="{929A2162-FF38-41E5-9ED1-3FAC35E22798}" destId="{39A90BBC-77B2-4A37-ACBA-FE39C9A24D76}" srcOrd="0" destOrd="0" presId="urn:microsoft.com/office/officeart/2005/8/layout/hierarchy4"/>
    <dgm:cxn modelId="{F881089A-F0D6-4B10-96E4-06AF37A21224}" srcId="{B824D517-DA7B-4BFA-B7C0-B5CF1ECCE92C}" destId="{CAAB9754-13EF-4708-A980-8EBF9AE48ECF}" srcOrd="1" destOrd="0" parTransId="{3A17ADF4-F4B6-447B-916B-4ED97A74F5BD}" sibTransId="{9F7F4543-44A4-40E4-B9E2-9B09DBE74F9B}"/>
    <dgm:cxn modelId="{18C684B9-BAAE-4FF7-8C68-55811A09680A}" type="presOf" srcId="{2E5AFA90-ECE7-442D-9BD2-DC552E64D8DD}" destId="{1B1D0A17-B363-4DB9-8FDF-B9098A1EA82C}" srcOrd="0" destOrd="0" presId="urn:microsoft.com/office/officeart/2005/8/layout/hierarchy4"/>
    <dgm:cxn modelId="{1FCAD2D0-2106-4772-B6E6-787621F89221}" srcId="{6DB6C7E0-D461-4347-A760-C2FFDA392C38}" destId="{5B5F7475-30AE-4626-B7F9-1B03DD80E177}" srcOrd="0" destOrd="0" parTransId="{398A3E15-D90B-4742-907F-240CB373D640}" sibTransId="{A71D2CCE-A5BD-45F7-B5FB-F6C8FA18D991}"/>
    <dgm:cxn modelId="{CD0C76F0-0983-4D1C-985A-0032318CBFAD}" srcId="{9D339731-CE65-4753-BC30-9746375F3F02}" destId="{2E5AFA90-ECE7-442D-9BD2-DC552E64D8DD}" srcOrd="0" destOrd="0" parTransId="{B3B326B9-378D-41F9-BF66-8C5D2BE84857}" sibTransId="{F2D6B7A7-A451-4F34-99FE-3845AFA3D250}"/>
    <dgm:cxn modelId="{C6EAC1F9-057C-441E-97E3-A018FF7D2CE0}" type="presOf" srcId="{B824D517-DA7B-4BFA-B7C0-B5CF1ECCE92C}" destId="{CAD129F1-C98B-4C99-BDB1-A1902A4D6CEE}" srcOrd="0" destOrd="0" presId="urn:microsoft.com/office/officeart/2005/8/layout/hierarchy4"/>
    <dgm:cxn modelId="{A3D17AFA-2215-4CF6-8FE2-0A58170F80AB}" type="presOf" srcId="{5B5F7475-30AE-4626-B7F9-1B03DD80E177}" destId="{C726E405-DD4B-426B-9557-4A5DEB2E4140}" srcOrd="0" destOrd="0" presId="urn:microsoft.com/office/officeart/2005/8/layout/hierarchy4"/>
    <dgm:cxn modelId="{5C1286BD-EA3E-4A9A-8932-57AFB97AC3C8}" type="presParOf" srcId="{6206392D-F4D1-4801-8CAE-CC890615AB22}" destId="{D70EE38C-BF3F-4915-AE7F-592D0F324480}" srcOrd="0" destOrd="0" presId="urn:microsoft.com/office/officeart/2005/8/layout/hierarchy4"/>
    <dgm:cxn modelId="{B604FFA9-991E-4379-9BC9-5C533B675964}" type="presParOf" srcId="{D70EE38C-BF3F-4915-AE7F-592D0F324480}" destId="{C726E405-DD4B-426B-9557-4A5DEB2E4140}" srcOrd="0" destOrd="0" presId="urn:microsoft.com/office/officeart/2005/8/layout/hierarchy4"/>
    <dgm:cxn modelId="{7FF662F0-2DDF-4397-B090-3814B0F8CEDA}" type="presParOf" srcId="{D70EE38C-BF3F-4915-AE7F-592D0F324480}" destId="{4CFA7CF7-408C-4ABA-B78B-F5D949C632CF}" srcOrd="1" destOrd="0" presId="urn:microsoft.com/office/officeart/2005/8/layout/hierarchy4"/>
    <dgm:cxn modelId="{7AAE5FAF-9A3B-49C3-9B19-23EE289C08C2}" type="presParOf" srcId="{D70EE38C-BF3F-4915-AE7F-592D0F324480}" destId="{50C40C01-3B91-444B-8D2A-6BBFDFBBB344}" srcOrd="2" destOrd="0" presId="urn:microsoft.com/office/officeart/2005/8/layout/hierarchy4"/>
    <dgm:cxn modelId="{C3CF3AA6-63C7-4CE7-826C-4B55A69B5987}" type="presParOf" srcId="{50C40C01-3B91-444B-8D2A-6BBFDFBBB344}" destId="{53B3B124-8A1B-4C25-A7BC-E51FFDE63962}" srcOrd="0" destOrd="0" presId="urn:microsoft.com/office/officeart/2005/8/layout/hierarchy4"/>
    <dgm:cxn modelId="{AD96FD0F-660E-4532-997C-AD54AC83D3BC}" type="presParOf" srcId="{53B3B124-8A1B-4C25-A7BC-E51FFDE63962}" destId="{CAD129F1-C98B-4C99-BDB1-A1902A4D6CEE}" srcOrd="0" destOrd="0" presId="urn:microsoft.com/office/officeart/2005/8/layout/hierarchy4"/>
    <dgm:cxn modelId="{C7FEB951-756E-4006-9041-E88EFDA20075}" type="presParOf" srcId="{53B3B124-8A1B-4C25-A7BC-E51FFDE63962}" destId="{FB28D055-77DA-493C-B63F-8FE131C96FFA}" srcOrd="1" destOrd="0" presId="urn:microsoft.com/office/officeart/2005/8/layout/hierarchy4"/>
    <dgm:cxn modelId="{81EA98AE-D6D4-473F-971C-0E375D70C263}" type="presParOf" srcId="{53B3B124-8A1B-4C25-A7BC-E51FFDE63962}" destId="{BB353BFF-AB9F-436A-949B-C398EF78DB5C}" srcOrd="2" destOrd="0" presId="urn:microsoft.com/office/officeart/2005/8/layout/hierarchy4"/>
    <dgm:cxn modelId="{53D0FBAC-586A-44D6-A880-793ACA81BF5D}" type="presParOf" srcId="{BB353BFF-AB9F-436A-949B-C398EF78DB5C}" destId="{93DAC98B-0992-44A3-990D-4A4C12207FF4}" srcOrd="0" destOrd="0" presId="urn:microsoft.com/office/officeart/2005/8/layout/hierarchy4"/>
    <dgm:cxn modelId="{4E197155-E9FA-4E53-8B75-2B0DDBDFC1FB}" type="presParOf" srcId="{93DAC98B-0992-44A3-990D-4A4C12207FF4}" destId="{39A90BBC-77B2-4A37-ACBA-FE39C9A24D76}" srcOrd="0" destOrd="0" presId="urn:microsoft.com/office/officeart/2005/8/layout/hierarchy4"/>
    <dgm:cxn modelId="{037E493A-85A6-4FA1-BDEA-6638B7D32959}" type="presParOf" srcId="{93DAC98B-0992-44A3-990D-4A4C12207FF4}" destId="{C8381B1D-DB0A-4168-B30D-36AD12374518}" srcOrd="1" destOrd="0" presId="urn:microsoft.com/office/officeart/2005/8/layout/hierarchy4"/>
    <dgm:cxn modelId="{61B99B7D-5E00-4F8E-9A93-97855B589E2A}" type="presParOf" srcId="{BB353BFF-AB9F-436A-949B-C398EF78DB5C}" destId="{DB0BA12C-08EF-41DF-AC13-52EC5D6213E5}" srcOrd="1" destOrd="0" presId="urn:microsoft.com/office/officeart/2005/8/layout/hierarchy4"/>
    <dgm:cxn modelId="{17402255-B619-4DAC-9961-836BEDBDC068}" type="presParOf" srcId="{BB353BFF-AB9F-436A-949B-C398EF78DB5C}" destId="{1B3E34AC-80FD-4CBA-A6F0-5CAFCA9D4277}" srcOrd="2" destOrd="0" presId="urn:microsoft.com/office/officeart/2005/8/layout/hierarchy4"/>
    <dgm:cxn modelId="{605B88B6-10D7-414A-88CB-632F7CE78A6E}" type="presParOf" srcId="{1B3E34AC-80FD-4CBA-A6F0-5CAFCA9D4277}" destId="{CF2CE350-0D31-4795-8B23-5FF404E2AB99}" srcOrd="0" destOrd="0" presId="urn:microsoft.com/office/officeart/2005/8/layout/hierarchy4"/>
    <dgm:cxn modelId="{43477306-9B6A-4A2E-B8F0-D57C0117FAAA}" type="presParOf" srcId="{1B3E34AC-80FD-4CBA-A6F0-5CAFCA9D4277}" destId="{0CEC45F4-71C8-4A30-A366-DF0E3F37C643}" srcOrd="1" destOrd="0" presId="urn:microsoft.com/office/officeart/2005/8/layout/hierarchy4"/>
    <dgm:cxn modelId="{0BCCED63-F693-42CE-B34F-64DCE7CDFA9A}" type="presParOf" srcId="{50C40C01-3B91-444B-8D2A-6BBFDFBBB344}" destId="{90FDFC5C-D18A-4B50-AA48-54B9F82285DB}" srcOrd="1" destOrd="0" presId="urn:microsoft.com/office/officeart/2005/8/layout/hierarchy4"/>
    <dgm:cxn modelId="{38A96EB4-8F0E-44FF-973D-9AC7639A2360}" type="presParOf" srcId="{50C40C01-3B91-444B-8D2A-6BBFDFBBB344}" destId="{86E9A2A2-FA21-4191-B00E-D61B33C7E356}" srcOrd="2" destOrd="0" presId="urn:microsoft.com/office/officeart/2005/8/layout/hierarchy4"/>
    <dgm:cxn modelId="{B66FC6A2-7F6B-44EC-834A-3B152465E532}" type="presParOf" srcId="{86E9A2A2-FA21-4191-B00E-D61B33C7E356}" destId="{697FBF86-4564-479F-96BE-9DD7F201B138}" srcOrd="0" destOrd="0" presId="urn:microsoft.com/office/officeart/2005/8/layout/hierarchy4"/>
    <dgm:cxn modelId="{6AFD94C1-9246-41C2-9D58-348059B4B3E4}" type="presParOf" srcId="{86E9A2A2-FA21-4191-B00E-D61B33C7E356}" destId="{36044D9E-BF4B-43E4-BF3A-C8297329CF93}" srcOrd="1" destOrd="0" presId="urn:microsoft.com/office/officeart/2005/8/layout/hierarchy4"/>
    <dgm:cxn modelId="{E2F51CEE-BF9A-446C-8524-BC925C1CEC37}" type="presParOf" srcId="{86E9A2A2-FA21-4191-B00E-D61B33C7E356}" destId="{F50E9C77-034A-4EFE-876F-55A74AA9329C}" srcOrd="2" destOrd="0" presId="urn:microsoft.com/office/officeart/2005/8/layout/hierarchy4"/>
    <dgm:cxn modelId="{3AC8109D-7A45-4D24-985F-7D72C1F22299}" type="presParOf" srcId="{F50E9C77-034A-4EFE-876F-55A74AA9329C}" destId="{4E9714D2-5B34-4C9F-9A46-9F9174E27114}" srcOrd="0" destOrd="0" presId="urn:microsoft.com/office/officeart/2005/8/layout/hierarchy4"/>
    <dgm:cxn modelId="{942BC513-DA6E-4D0C-8A7D-F3059364D65C}" type="presParOf" srcId="{4E9714D2-5B34-4C9F-9A46-9F9174E27114}" destId="{1B1D0A17-B363-4DB9-8FDF-B9098A1EA82C}" srcOrd="0" destOrd="0" presId="urn:microsoft.com/office/officeart/2005/8/layout/hierarchy4"/>
    <dgm:cxn modelId="{44E0F230-28D1-4A95-B8CF-490F796AB695}" type="presParOf" srcId="{4E9714D2-5B34-4C9F-9A46-9F9174E27114}" destId="{AB538487-968A-4223-AB2F-F7A2F743F8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B6C7E0-D461-4347-A760-C2FFDA392C38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B5F7475-30AE-4626-B7F9-1B03DD80E177}">
      <dgm:prSet phldrT="[Texto]"/>
      <dgm:spPr/>
      <dgm:t>
        <a:bodyPr/>
        <a:lstStyle/>
        <a:p>
          <a:r>
            <a:rPr lang="es-EC" dirty="0"/>
            <a:t>Disminuir brechas de acceso a la Educación Inicial</a:t>
          </a:r>
        </a:p>
      </dgm:t>
    </dgm:pt>
    <dgm:pt modelId="{398A3E15-D90B-4742-907F-240CB373D640}" type="parTrans" cxnId="{1FCAD2D0-2106-4772-B6E6-787621F89221}">
      <dgm:prSet/>
      <dgm:spPr/>
      <dgm:t>
        <a:bodyPr/>
        <a:lstStyle/>
        <a:p>
          <a:endParaRPr lang="es-EC"/>
        </a:p>
      </dgm:t>
    </dgm:pt>
    <dgm:pt modelId="{A71D2CCE-A5BD-45F7-B5FB-F6C8FA18D991}" type="sibTrans" cxnId="{1FCAD2D0-2106-4772-B6E6-787621F89221}">
      <dgm:prSet/>
      <dgm:spPr/>
      <dgm:t>
        <a:bodyPr/>
        <a:lstStyle/>
        <a:p>
          <a:endParaRPr lang="es-EC"/>
        </a:p>
      </dgm:t>
    </dgm:pt>
    <dgm:pt modelId="{B824D517-DA7B-4BFA-B7C0-B5CF1ECCE92C}">
      <dgm:prSet phldrT="[Texto]"/>
      <dgm:spPr/>
      <dgm:t>
        <a:bodyPr/>
        <a:lstStyle/>
        <a:p>
          <a:r>
            <a:rPr lang="es-EC" dirty="0"/>
            <a:t>Mejorar la calidad en el nivel</a:t>
          </a:r>
        </a:p>
      </dgm:t>
    </dgm:pt>
    <dgm:pt modelId="{F58425AB-521E-4A9F-BDD1-3D491DEE90D1}" type="parTrans" cxnId="{0C4CB131-DCF6-4BAA-9456-EB0ECCA85131}">
      <dgm:prSet/>
      <dgm:spPr/>
      <dgm:t>
        <a:bodyPr/>
        <a:lstStyle/>
        <a:p>
          <a:endParaRPr lang="es-EC"/>
        </a:p>
      </dgm:t>
    </dgm:pt>
    <dgm:pt modelId="{4A948932-D5F2-4971-ADB0-10E4F0EAD5A5}" type="sibTrans" cxnId="{0C4CB131-DCF6-4BAA-9456-EB0ECCA85131}">
      <dgm:prSet/>
      <dgm:spPr/>
      <dgm:t>
        <a:bodyPr/>
        <a:lstStyle/>
        <a:p>
          <a:endParaRPr lang="es-EC"/>
        </a:p>
      </dgm:t>
    </dgm:pt>
    <dgm:pt modelId="{929A2162-FF38-41E5-9ED1-3FAC35E22798}">
      <dgm:prSet phldrT="[Texto]"/>
      <dgm:spPr/>
      <dgm:t>
        <a:bodyPr/>
        <a:lstStyle/>
        <a:p>
          <a:r>
            <a:rPr lang="es-EC" dirty="0"/>
            <a:t>Profesionalización, formación y capacitación</a:t>
          </a:r>
        </a:p>
      </dgm:t>
    </dgm:pt>
    <dgm:pt modelId="{6747866F-BABC-46AF-B2C1-0FEEF7F82028}" type="parTrans" cxnId="{CD97F215-3440-44B3-99E0-0684D7A7F87B}">
      <dgm:prSet/>
      <dgm:spPr/>
      <dgm:t>
        <a:bodyPr/>
        <a:lstStyle/>
        <a:p>
          <a:endParaRPr lang="es-EC"/>
        </a:p>
      </dgm:t>
    </dgm:pt>
    <dgm:pt modelId="{8750F335-ED8B-4227-A3DE-E324A796C409}" type="sibTrans" cxnId="{CD97F215-3440-44B3-99E0-0684D7A7F87B}">
      <dgm:prSet/>
      <dgm:spPr/>
      <dgm:t>
        <a:bodyPr/>
        <a:lstStyle/>
        <a:p>
          <a:endParaRPr lang="es-EC"/>
        </a:p>
      </dgm:t>
    </dgm:pt>
    <dgm:pt modelId="{CAAB9754-13EF-4708-A980-8EBF9AE48ECF}">
      <dgm:prSet phldrT="[Texto]"/>
      <dgm:spPr/>
      <dgm:t>
        <a:bodyPr/>
        <a:lstStyle/>
        <a:p>
          <a:r>
            <a:rPr lang="es-EC" dirty="0"/>
            <a:t>Incrementar el acceso a la universidad</a:t>
          </a:r>
        </a:p>
      </dgm:t>
    </dgm:pt>
    <dgm:pt modelId="{3A17ADF4-F4B6-447B-916B-4ED97A74F5BD}" type="parTrans" cxnId="{F881089A-F0D6-4B10-96E4-06AF37A21224}">
      <dgm:prSet/>
      <dgm:spPr/>
      <dgm:t>
        <a:bodyPr/>
        <a:lstStyle/>
        <a:p>
          <a:endParaRPr lang="es-EC"/>
        </a:p>
      </dgm:t>
    </dgm:pt>
    <dgm:pt modelId="{9F7F4543-44A4-40E4-B9E2-9B09DBE74F9B}" type="sibTrans" cxnId="{F881089A-F0D6-4B10-96E4-06AF37A21224}">
      <dgm:prSet/>
      <dgm:spPr/>
      <dgm:t>
        <a:bodyPr/>
        <a:lstStyle/>
        <a:p>
          <a:endParaRPr lang="es-EC"/>
        </a:p>
      </dgm:t>
    </dgm:pt>
    <dgm:pt modelId="{9D339731-CE65-4753-BC30-9746375F3F02}">
      <dgm:prSet phldrT="[Texto]"/>
      <dgm:spPr/>
      <dgm:t>
        <a:bodyPr/>
        <a:lstStyle/>
        <a:p>
          <a:r>
            <a:rPr lang="es-EC" dirty="0"/>
            <a:t>Incrementar  cobertura </a:t>
          </a:r>
        </a:p>
      </dgm:t>
    </dgm:pt>
    <dgm:pt modelId="{52309C84-2BD9-4D44-9444-9D156CB6E338}" type="parTrans" cxnId="{234BC45F-AF36-4071-BEDD-C8981B71D5E0}">
      <dgm:prSet/>
      <dgm:spPr/>
      <dgm:t>
        <a:bodyPr/>
        <a:lstStyle/>
        <a:p>
          <a:endParaRPr lang="es-EC"/>
        </a:p>
      </dgm:t>
    </dgm:pt>
    <dgm:pt modelId="{09B32A41-6632-4263-A34A-839B2EA8AFF0}" type="sibTrans" cxnId="{234BC45F-AF36-4071-BEDD-C8981B71D5E0}">
      <dgm:prSet/>
      <dgm:spPr/>
      <dgm:t>
        <a:bodyPr/>
        <a:lstStyle/>
        <a:p>
          <a:endParaRPr lang="es-EC"/>
        </a:p>
      </dgm:t>
    </dgm:pt>
    <dgm:pt modelId="{2E5AFA90-ECE7-442D-9BD2-DC552E64D8DD}">
      <dgm:prSet phldrT="[Texto]"/>
      <dgm:spPr/>
      <dgm:t>
        <a:bodyPr/>
        <a:lstStyle/>
        <a:p>
          <a:r>
            <a:rPr lang="es-EC" dirty="0"/>
            <a:t>Potencializar el ingreso a institutos tecnológicos ofertando un servicio abierto</a:t>
          </a:r>
        </a:p>
      </dgm:t>
    </dgm:pt>
    <dgm:pt modelId="{B3B326B9-378D-41F9-BF66-8C5D2BE84857}" type="parTrans" cxnId="{CD0C76F0-0983-4D1C-985A-0032318CBFAD}">
      <dgm:prSet/>
      <dgm:spPr/>
      <dgm:t>
        <a:bodyPr/>
        <a:lstStyle/>
        <a:p>
          <a:endParaRPr lang="es-EC"/>
        </a:p>
      </dgm:t>
    </dgm:pt>
    <dgm:pt modelId="{F2D6B7A7-A451-4F34-99FE-3845AFA3D250}" type="sibTrans" cxnId="{CD0C76F0-0983-4D1C-985A-0032318CBFAD}">
      <dgm:prSet/>
      <dgm:spPr/>
      <dgm:t>
        <a:bodyPr/>
        <a:lstStyle/>
        <a:p>
          <a:endParaRPr lang="es-EC"/>
        </a:p>
      </dgm:t>
    </dgm:pt>
    <dgm:pt modelId="{6206392D-F4D1-4801-8CAE-CC890615AB22}" type="pres">
      <dgm:prSet presAssocID="{6DB6C7E0-D461-4347-A760-C2FFDA392C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0EE38C-BF3F-4915-AE7F-592D0F324480}" type="pres">
      <dgm:prSet presAssocID="{5B5F7475-30AE-4626-B7F9-1B03DD80E177}" presName="vertOne" presStyleCnt="0"/>
      <dgm:spPr/>
    </dgm:pt>
    <dgm:pt modelId="{C726E405-DD4B-426B-9557-4A5DEB2E4140}" type="pres">
      <dgm:prSet presAssocID="{5B5F7475-30AE-4626-B7F9-1B03DD80E177}" presName="txOne" presStyleLbl="node0" presStyleIdx="0" presStyleCnt="1">
        <dgm:presLayoutVars>
          <dgm:chPref val="3"/>
        </dgm:presLayoutVars>
      </dgm:prSet>
      <dgm:spPr/>
    </dgm:pt>
    <dgm:pt modelId="{4CFA7CF7-408C-4ABA-B78B-F5D949C632CF}" type="pres">
      <dgm:prSet presAssocID="{5B5F7475-30AE-4626-B7F9-1B03DD80E177}" presName="parTransOne" presStyleCnt="0"/>
      <dgm:spPr/>
    </dgm:pt>
    <dgm:pt modelId="{50C40C01-3B91-444B-8D2A-6BBFDFBBB344}" type="pres">
      <dgm:prSet presAssocID="{5B5F7475-30AE-4626-B7F9-1B03DD80E177}" presName="horzOne" presStyleCnt="0"/>
      <dgm:spPr/>
    </dgm:pt>
    <dgm:pt modelId="{53B3B124-8A1B-4C25-A7BC-E51FFDE63962}" type="pres">
      <dgm:prSet presAssocID="{B824D517-DA7B-4BFA-B7C0-B5CF1ECCE92C}" presName="vertTwo" presStyleCnt="0"/>
      <dgm:spPr/>
    </dgm:pt>
    <dgm:pt modelId="{CAD129F1-C98B-4C99-BDB1-A1902A4D6CEE}" type="pres">
      <dgm:prSet presAssocID="{B824D517-DA7B-4BFA-B7C0-B5CF1ECCE92C}" presName="txTwo" presStyleLbl="node2" presStyleIdx="0" presStyleCnt="2">
        <dgm:presLayoutVars>
          <dgm:chPref val="3"/>
        </dgm:presLayoutVars>
      </dgm:prSet>
      <dgm:spPr/>
    </dgm:pt>
    <dgm:pt modelId="{FB28D055-77DA-493C-B63F-8FE131C96FFA}" type="pres">
      <dgm:prSet presAssocID="{B824D517-DA7B-4BFA-B7C0-B5CF1ECCE92C}" presName="parTransTwo" presStyleCnt="0"/>
      <dgm:spPr/>
    </dgm:pt>
    <dgm:pt modelId="{BB353BFF-AB9F-436A-949B-C398EF78DB5C}" type="pres">
      <dgm:prSet presAssocID="{B824D517-DA7B-4BFA-B7C0-B5CF1ECCE92C}" presName="horzTwo" presStyleCnt="0"/>
      <dgm:spPr/>
    </dgm:pt>
    <dgm:pt modelId="{93DAC98B-0992-44A3-990D-4A4C12207FF4}" type="pres">
      <dgm:prSet presAssocID="{929A2162-FF38-41E5-9ED1-3FAC35E22798}" presName="vertThree" presStyleCnt="0"/>
      <dgm:spPr/>
    </dgm:pt>
    <dgm:pt modelId="{39A90BBC-77B2-4A37-ACBA-FE39C9A24D76}" type="pres">
      <dgm:prSet presAssocID="{929A2162-FF38-41E5-9ED1-3FAC35E22798}" presName="txThree" presStyleLbl="node3" presStyleIdx="0" presStyleCnt="3">
        <dgm:presLayoutVars>
          <dgm:chPref val="3"/>
        </dgm:presLayoutVars>
      </dgm:prSet>
      <dgm:spPr/>
    </dgm:pt>
    <dgm:pt modelId="{C8381B1D-DB0A-4168-B30D-36AD12374518}" type="pres">
      <dgm:prSet presAssocID="{929A2162-FF38-41E5-9ED1-3FAC35E22798}" presName="horzThree" presStyleCnt="0"/>
      <dgm:spPr/>
    </dgm:pt>
    <dgm:pt modelId="{DB0BA12C-08EF-41DF-AC13-52EC5D6213E5}" type="pres">
      <dgm:prSet presAssocID="{8750F335-ED8B-4227-A3DE-E324A796C409}" presName="sibSpaceThree" presStyleCnt="0"/>
      <dgm:spPr/>
    </dgm:pt>
    <dgm:pt modelId="{1B3E34AC-80FD-4CBA-A6F0-5CAFCA9D4277}" type="pres">
      <dgm:prSet presAssocID="{CAAB9754-13EF-4708-A980-8EBF9AE48ECF}" presName="vertThree" presStyleCnt="0"/>
      <dgm:spPr/>
    </dgm:pt>
    <dgm:pt modelId="{CF2CE350-0D31-4795-8B23-5FF404E2AB99}" type="pres">
      <dgm:prSet presAssocID="{CAAB9754-13EF-4708-A980-8EBF9AE48ECF}" presName="txThree" presStyleLbl="node3" presStyleIdx="1" presStyleCnt="3" custLinFactNeighborY="-1821">
        <dgm:presLayoutVars>
          <dgm:chPref val="3"/>
        </dgm:presLayoutVars>
      </dgm:prSet>
      <dgm:spPr/>
    </dgm:pt>
    <dgm:pt modelId="{0CEC45F4-71C8-4A30-A366-DF0E3F37C643}" type="pres">
      <dgm:prSet presAssocID="{CAAB9754-13EF-4708-A980-8EBF9AE48ECF}" presName="horzThree" presStyleCnt="0"/>
      <dgm:spPr/>
    </dgm:pt>
    <dgm:pt modelId="{90FDFC5C-D18A-4B50-AA48-54B9F82285DB}" type="pres">
      <dgm:prSet presAssocID="{4A948932-D5F2-4971-ADB0-10E4F0EAD5A5}" presName="sibSpaceTwo" presStyleCnt="0"/>
      <dgm:spPr/>
    </dgm:pt>
    <dgm:pt modelId="{86E9A2A2-FA21-4191-B00E-D61B33C7E356}" type="pres">
      <dgm:prSet presAssocID="{9D339731-CE65-4753-BC30-9746375F3F02}" presName="vertTwo" presStyleCnt="0"/>
      <dgm:spPr/>
    </dgm:pt>
    <dgm:pt modelId="{697FBF86-4564-479F-96BE-9DD7F201B138}" type="pres">
      <dgm:prSet presAssocID="{9D339731-CE65-4753-BC30-9746375F3F02}" presName="txTwo" presStyleLbl="node2" presStyleIdx="1" presStyleCnt="2">
        <dgm:presLayoutVars>
          <dgm:chPref val="3"/>
        </dgm:presLayoutVars>
      </dgm:prSet>
      <dgm:spPr/>
    </dgm:pt>
    <dgm:pt modelId="{36044D9E-BF4B-43E4-BF3A-C8297329CF93}" type="pres">
      <dgm:prSet presAssocID="{9D339731-CE65-4753-BC30-9746375F3F02}" presName="parTransTwo" presStyleCnt="0"/>
      <dgm:spPr/>
    </dgm:pt>
    <dgm:pt modelId="{F50E9C77-034A-4EFE-876F-55A74AA9329C}" type="pres">
      <dgm:prSet presAssocID="{9D339731-CE65-4753-BC30-9746375F3F02}" presName="horzTwo" presStyleCnt="0"/>
      <dgm:spPr/>
    </dgm:pt>
    <dgm:pt modelId="{4E9714D2-5B34-4C9F-9A46-9F9174E27114}" type="pres">
      <dgm:prSet presAssocID="{2E5AFA90-ECE7-442D-9BD2-DC552E64D8DD}" presName="vertThree" presStyleCnt="0"/>
      <dgm:spPr/>
    </dgm:pt>
    <dgm:pt modelId="{1B1D0A17-B363-4DB9-8FDF-B9098A1EA82C}" type="pres">
      <dgm:prSet presAssocID="{2E5AFA90-ECE7-442D-9BD2-DC552E64D8DD}" presName="txThree" presStyleLbl="node3" presStyleIdx="2" presStyleCnt="3" custLinFactNeighborY="114">
        <dgm:presLayoutVars>
          <dgm:chPref val="3"/>
        </dgm:presLayoutVars>
      </dgm:prSet>
      <dgm:spPr/>
    </dgm:pt>
    <dgm:pt modelId="{AB538487-968A-4223-AB2F-F7A2F743F809}" type="pres">
      <dgm:prSet presAssocID="{2E5AFA90-ECE7-442D-9BD2-DC552E64D8DD}" presName="horzThree" presStyleCnt="0"/>
      <dgm:spPr/>
    </dgm:pt>
  </dgm:ptLst>
  <dgm:cxnLst>
    <dgm:cxn modelId="{FDBE9301-07FE-4474-A479-E1DD06F49254}" type="presOf" srcId="{CAAB9754-13EF-4708-A980-8EBF9AE48ECF}" destId="{CF2CE350-0D31-4795-8B23-5FF404E2AB99}" srcOrd="0" destOrd="0" presId="urn:microsoft.com/office/officeart/2005/8/layout/hierarchy4"/>
    <dgm:cxn modelId="{FF68E603-CF44-401A-B9CE-D6CC45859694}" type="presOf" srcId="{9D339731-CE65-4753-BC30-9746375F3F02}" destId="{697FBF86-4564-479F-96BE-9DD7F201B138}" srcOrd="0" destOrd="0" presId="urn:microsoft.com/office/officeart/2005/8/layout/hierarchy4"/>
    <dgm:cxn modelId="{CD97F215-3440-44B3-99E0-0684D7A7F87B}" srcId="{B824D517-DA7B-4BFA-B7C0-B5CF1ECCE92C}" destId="{929A2162-FF38-41E5-9ED1-3FAC35E22798}" srcOrd="0" destOrd="0" parTransId="{6747866F-BABC-46AF-B2C1-0FEEF7F82028}" sibTransId="{8750F335-ED8B-4227-A3DE-E324A796C409}"/>
    <dgm:cxn modelId="{09F94A2E-02D7-4D24-911B-E122E403B537}" type="presOf" srcId="{6DB6C7E0-D461-4347-A760-C2FFDA392C38}" destId="{6206392D-F4D1-4801-8CAE-CC890615AB22}" srcOrd="0" destOrd="0" presId="urn:microsoft.com/office/officeart/2005/8/layout/hierarchy4"/>
    <dgm:cxn modelId="{0C4CB131-DCF6-4BAA-9456-EB0ECCA85131}" srcId="{5B5F7475-30AE-4626-B7F9-1B03DD80E177}" destId="{B824D517-DA7B-4BFA-B7C0-B5CF1ECCE92C}" srcOrd="0" destOrd="0" parTransId="{F58425AB-521E-4A9F-BDD1-3D491DEE90D1}" sibTransId="{4A948932-D5F2-4971-ADB0-10E4F0EAD5A5}"/>
    <dgm:cxn modelId="{234BC45F-AF36-4071-BEDD-C8981B71D5E0}" srcId="{5B5F7475-30AE-4626-B7F9-1B03DD80E177}" destId="{9D339731-CE65-4753-BC30-9746375F3F02}" srcOrd="1" destOrd="0" parTransId="{52309C84-2BD9-4D44-9444-9D156CB6E338}" sibTransId="{09B32A41-6632-4263-A34A-839B2EA8AFF0}"/>
    <dgm:cxn modelId="{B81D3A76-13B9-4E7A-88D4-811FDB90BF43}" type="presOf" srcId="{929A2162-FF38-41E5-9ED1-3FAC35E22798}" destId="{39A90BBC-77B2-4A37-ACBA-FE39C9A24D76}" srcOrd="0" destOrd="0" presId="urn:microsoft.com/office/officeart/2005/8/layout/hierarchy4"/>
    <dgm:cxn modelId="{F881089A-F0D6-4B10-96E4-06AF37A21224}" srcId="{B824D517-DA7B-4BFA-B7C0-B5CF1ECCE92C}" destId="{CAAB9754-13EF-4708-A980-8EBF9AE48ECF}" srcOrd="1" destOrd="0" parTransId="{3A17ADF4-F4B6-447B-916B-4ED97A74F5BD}" sibTransId="{9F7F4543-44A4-40E4-B9E2-9B09DBE74F9B}"/>
    <dgm:cxn modelId="{18C684B9-BAAE-4FF7-8C68-55811A09680A}" type="presOf" srcId="{2E5AFA90-ECE7-442D-9BD2-DC552E64D8DD}" destId="{1B1D0A17-B363-4DB9-8FDF-B9098A1EA82C}" srcOrd="0" destOrd="0" presId="urn:microsoft.com/office/officeart/2005/8/layout/hierarchy4"/>
    <dgm:cxn modelId="{1FCAD2D0-2106-4772-B6E6-787621F89221}" srcId="{6DB6C7E0-D461-4347-A760-C2FFDA392C38}" destId="{5B5F7475-30AE-4626-B7F9-1B03DD80E177}" srcOrd="0" destOrd="0" parTransId="{398A3E15-D90B-4742-907F-240CB373D640}" sibTransId="{A71D2CCE-A5BD-45F7-B5FB-F6C8FA18D991}"/>
    <dgm:cxn modelId="{CD0C76F0-0983-4D1C-985A-0032318CBFAD}" srcId="{9D339731-CE65-4753-BC30-9746375F3F02}" destId="{2E5AFA90-ECE7-442D-9BD2-DC552E64D8DD}" srcOrd="0" destOrd="0" parTransId="{B3B326B9-378D-41F9-BF66-8C5D2BE84857}" sibTransId="{F2D6B7A7-A451-4F34-99FE-3845AFA3D250}"/>
    <dgm:cxn modelId="{C6EAC1F9-057C-441E-97E3-A018FF7D2CE0}" type="presOf" srcId="{B824D517-DA7B-4BFA-B7C0-B5CF1ECCE92C}" destId="{CAD129F1-C98B-4C99-BDB1-A1902A4D6CEE}" srcOrd="0" destOrd="0" presId="urn:microsoft.com/office/officeart/2005/8/layout/hierarchy4"/>
    <dgm:cxn modelId="{A3D17AFA-2215-4CF6-8FE2-0A58170F80AB}" type="presOf" srcId="{5B5F7475-30AE-4626-B7F9-1B03DD80E177}" destId="{C726E405-DD4B-426B-9557-4A5DEB2E4140}" srcOrd="0" destOrd="0" presId="urn:microsoft.com/office/officeart/2005/8/layout/hierarchy4"/>
    <dgm:cxn modelId="{5C1286BD-EA3E-4A9A-8932-57AFB97AC3C8}" type="presParOf" srcId="{6206392D-F4D1-4801-8CAE-CC890615AB22}" destId="{D70EE38C-BF3F-4915-AE7F-592D0F324480}" srcOrd="0" destOrd="0" presId="urn:microsoft.com/office/officeart/2005/8/layout/hierarchy4"/>
    <dgm:cxn modelId="{B604FFA9-991E-4379-9BC9-5C533B675964}" type="presParOf" srcId="{D70EE38C-BF3F-4915-AE7F-592D0F324480}" destId="{C726E405-DD4B-426B-9557-4A5DEB2E4140}" srcOrd="0" destOrd="0" presId="urn:microsoft.com/office/officeart/2005/8/layout/hierarchy4"/>
    <dgm:cxn modelId="{7FF662F0-2DDF-4397-B090-3814B0F8CEDA}" type="presParOf" srcId="{D70EE38C-BF3F-4915-AE7F-592D0F324480}" destId="{4CFA7CF7-408C-4ABA-B78B-F5D949C632CF}" srcOrd="1" destOrd="0" presId="urn:microsoft.com/office/officeart/2005/8/layout/hierarchy4"/>
    <dgm:cxn modelId="{7AAE5FAF-9A3B-49C3-9B19-23EE289C08C2}" type="presParOf" srcId="{D70EE38C-BF3F-4915-AE7F-592D0F324480}" destId="{50C40C01-3B91-444B-8D2A-6BBFDFBBB344}" srcOrd="2" destOrd="0" presId="urn:microsoft.com/office/officeart/2005/8/layout/hierarchy4"/>
    <dgm:cxn modelId="{C3CF3AA6-63C7-4CE7-826C-4B55A69B5987}" type="presParOf" srcId="{50C40C01-3B91-444B-8D2A-6BBFDFBBB344}" destId="{53B3B124-8A1B-4C25-A7BC-E51FFDE63962}" srcOrd="0" destOrd="0" presId="urn:microsoft.com/office/officeart/2005/8/layout/hierarchy4"/>
    <dgm:cxn modelId="{AD96FD0F-660E-4532-997C-AD54AC83D3BC}" type="presParOf" srcId="{53B3B124-8A1B-4C25-A7BC-E51FFDE63962}" destId="{CAD129F1-C98B-4C99-BDB1-A1902A4D6CEE}" srcOrd="0" destOrd="0" presId="urn:microsoft.com/office/officeart/2005/8/layout/hierarchy4"/>
    <dgm:cxn modelId="{C7FEB951-756E-4006-9041-E88EFDA20075}" type="presParOf" srcId="{53B3B124-8A1B-4C25-A7BC-E51FFDE63962}" destId="{FB28D055-77DA-493C-B63F-8FE131C96FFA}" srcOrd="1" destOrd="0" presId="urn:microsoft.com/office/officeart/2005/8/layout/hierarchy4"/>
    <dgm:cxn modelId="{81EA98AE-D6D4-473F-971C-0E375D70C263}" type="presParOf" srcId="{53B3B124-8A1B-4C25-A7BC-E51FFDE63962}" destId="{BB353BFF-AB9F-436A-949B-C398EF78DB5C}" srcOrd="2" destOrd="0" presId="urn:microsoft.com/office/officeart/2005/8/layout/hierarchy4"/>
    <dgm:cxn modelId="{53D0FBAC-586A-44D6-A880-793ACA81BF5D}" type="presParOf" srcId="{BB353BFF-AB9F-436A-949B-C398EF78DB5C}" destId="{93DAC98B-0992-44A3-990D-4A4C12207FF4}" srcOrd="0" destOrd="0" presId="urn:microsoft.com/office/officeart/2005/8/layout/hierarchy4"/>
    <dgm:cxn modelId="{4E197155-E9FA-4E53-8B75-2B0DDBDFC1FB}" type="presParOf" srcId="{93DAC98B-0992-44A3-990D-4A4C12207FF4}" destId="{39A90BBC-77B2-4A37-ACBA-FE39C9A24D76}" srcOrd="0" destOrd="0" presId="urn:microsoft.com/office/officeart/2005/8/layout/hierarchy4"/>
    <dgm:cxn modelId="{037E493A-85A6-4FA1-BDEA-6638B7D32959}" type="presParOf" srcId="{93DAC98B-0992-44A3-990D-4A4C12207FF4}" destId="{C8381B1D-DB0A-4168-B30D-36AD12374518}" srcOrd="1" destOrd="0" presId="urn:microsoft.com/office/officeart/2005/8/layout/hierarchy4"/>
    <dgm:cxn modelId="{61B99B7D-5E00-4F8E-9A93-97855B589E2A}" type="presParOf" srcId="{BB353BFF-AB9F-436A-949B-C398EF78DB5C}" destId="{DB0BA12C-08EF-41DF-AC13-52EC5D6213E5}" srcOrd="1" destOrd="0" presId="urn:microsoft.com/office/officeart/2005/8/layout/hierarchy4"/>
    <dgm:cxn modelId="{17402255-B619-4DAC-9961-836BEDBDC068}" type="presParOf" srcId="{BB353BFF-AB9F-436A-949B-C398EF78DB5C}" destId="{1B3E34AC-80FD-4CBA-A6F0-5CAFCA9D4277}" srcOrd="2" destOrd="0" presId="urn:microsoft.com/office/officeart/2005/8/layout/hierarchy4"/>
    <dgm:cxn modelId="{605B88B6-10D7-414A-88CB-632F7CE78A6E}" type="presParOf" srcId="{1B3E34AC-80FD-4CBA-A6F0-5CAFCA9D4277}" destId="{CF2CE350-0D31-4795-8B23-5FF404E2AB99}" srcOrd="0" destOrd="0" presId="urn:microsoft.com/office/officeart/2005/8/layout/hierarchy4"/>
    <dgm:cxn modelId="{43477306-9B6A-4A2E-B8F0-D57C0117FAAA}" type="presParOf" srcId="{1B3E34AC-80FD-4CBA-A6F0-5CAFCA9D4277}" destId="{0CEC45F4-71C8-4A30-A366-DF0E3F37C643}" srcOrd="1" destOrd="0" presId="urn:microsoft.com/office/officeart/2005/8/layout/hierarchy4"/>
    <dgm:cxn modelId="{0BCCED63-F693-42CE-B34F-64DCE7CDFA9A}" type="presParOf" srcId="{50C40C01-3B91-444B-8D2A-6BBFDFBBB344}" destId="{90FDFC5C-D18A-4B50-AA48-54B9F82285DB}" srcOrd="1" destOrd="0" presId="urn:microsoft.com/office/officeart/2005/8/layout/hierarchy4"/>
    <dgm:cxn modelId="{38A96EB4-8F0E-44FF-973D-9AC7639A2360}" type="presParOf" srcId="{50C40C01-3B91-444B-8D2A-6BBFDFBBB344}" destId="{86E9A2A2-FA21-4191-B00E-D61B33C7E356}" srcOrd="2" destOrd="0" presId="urn:microsoft.com/office/officeart/2005/8/layout/hierarchy4"/>
    <dgm:cxn modelId="{B66FC6A2-7F6B-44EC-834A-3B152465E532}" type="presParOf" srcId="{86E9A2A2-FA21-4191-B00E-D61B33C7E356}" destId="{697FBF86-4564-479F-96BE-9DD7F201B138}" srcOrd="0" destOrd="0" presId="urn:microsoft.com/office/officeart/2005/8/layout/hierarchy4"/>
    <dgm:cxn modelId="{6AFD94C1-9246-41C2-9D58-348059B4B3E4}" type="presParOf" srcId="{86E9A2A2-FA21-4191-B00E-D61B33C7E356}" destId="{36044D9E-BF4B-43E4-BF3A-C8297329CF93}" srcOrd="1" destOrd="0" presId="urn:microsoft.com/office/officeart/2005/8/layout/hierarchy4"/>
    <dgm:cxn modelId="{E2F51CEE-BF9A-446C-8524-BC925C1CEC37}" type="presParOf" srcId="{86E9A2A2-FA21-4191-B00E-D61B33C7E356}" destId="{F50E9C77-034A-4EFE-876F-55A74AA9329C}" srcOrd="2" destOrd="0" presId="urn:microsoft.com/office/officeart/2005/8/layout/hierarchy4"/>
    <dgm:cxn modelId="{3AC8109D-7A45-4D24-985F-7D72C1F22299}" type="presParOf" srcId="{F50E9C77-034A-4EFE-876F-55A74AA9329C}" destId="{4E9714D2-5B34-4C9F-9A46-9F9174E27114}" srcOrd="0" destOrd="0" presId="urn:microsoft.com/office/officeart/2005/8/layout/hierarchy4"/>
    <dgm:cxn modelId="{942BC513-DA6E-4D0C-8A7D-F3059364D65C}" type="presParOf" srcId="{4E9714D2-5B34-4C9F-9A46-9F9174E27114}" destId="{1B1D0A17-B363-4DB9-8FDF-B9098A1EA82C}" srcOrd="0" destOrd="0" presId="urn:microsoft.com/office/officeart/2005/8/layout/hierarchy4"/>
    <dgm:cxn modelId="{44E0F230-28D1-4A95-B8CF-490F796AB695}" type="presParOf" srcId="{4E9714D2-5B34-4C9F-9A46-9F9174E27114}" destId="{AB538487-968A-4223-AB2F-F7A2F743F8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B6C7E0-D461-4347-A760-C2FFDA392C38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B5F7475-30AE-4626-B7F9-1B03DD80E177}">
      <dgm:prSet phldrT="[Texto]"/>
      <dgm:spPr/>
      <dgm:t>
        <a:bodyPr/>
        <a:lstStyle/>
        <a:p>
          <a:r>
            <a:rPr lang="es-EC" dirty="0"/>
            <a:t>Disminuir brechas de acceso a la Educación Inicial</a:t>
          </a:r>
        </a:p>
      </dgm:t>
    </dgm:pt>
    <dgm:pt modelId="{398A3E15-D90B-4742-907F-240CB373D640}" type="parTrans" cxnId="{1FCAD2D0-2106-4772-B6E6-787621F89221}">
      <dgm:prSet/>
      <dgm:spPr/>
      <dgm:t>
        <a:bodyPr/>
        <a:lstStyle/>
        <a:p>
          <a:endParaRPr lang="es-EC"/>
        </a:p>
      </dgm:t>
    </dgm:pt>
    <dgm:pt modelId="{A71D2CCE-A5BD-45F7-B5FB-F6C8FA18D991}" type="sibTrans" cxnId="{1FCAD2D0-2106-4772-B6E6-787621F89221}">
      <dgm:prSet/>
      <dgm:spPr/>
      <dgm:t>
        <a:bodyPr/>
        <a:lstStyle/>
        <a:p>
          <a:endParaRPr lang="es-EC"/>
        </a:p>
      </dgm:t>
    </dgm:pt>
    <dgm:pt modelId="{B824D517-DA7B-4BFA-B7C0-B5CF1ECCE92C}">
      <dgm:prSet phldrT="[Texto]"/>
      <dgm:spPr/>
      <dgm:t>
        <a:bodyPr/>
        <a:lstStyle/>
        <a:p>
          <a:r>
            <a:rPr lang="es-EC" dirty="0"/>
            <a:t>Mejorar la calidad en el nivel</a:t>
          </a:r>
        </a:p>
      </dgm:t>
    </dgm:pt>
    <dgm:pt modelId="{F58425AB-521E-4A9F-BDD1-3D491DEE90D1}" type="parTrans" cxnId="{0C4CB131-DCF6-4BAA-9456-EB0ECCA85131}">
      <dgm:prSet/>
      <dgm:spPr/>
      <dgm:t>
        <a:bodyPr/>
        <a:lstStyle/>
        <a:p>
          <a:endParaRPr lang="es-EC"/>
        </a:p>
      </dgm:t>
    </dgm:pt>
    <dgm:pt modelId="{4A948932-D5F2-4971-ADB0-10E4F0EAD5A5}" type="sibTrans" cxnId="{0C4CB131-DCF6-4BAA-9456-EB0ECCA85131}">
      <dgm:prSet/>
      <dgm:spPr/>
      <dgm:t>
        <a:bodyPr/>
        <a:lstStyle/>
        <a:p>
          <a:endParaRPr lang="es-EC"/>
        </a:p>
      </dgm:t>
    </dgm:pt>
    <dgm:pt modelId="{929A2162-FF38-41E5-9ED1-3FAC35E22798}">
      <dgm:prSet phldrT="[Texto]"/>
      <dgm:spPr/>
      <dgm:t>
        <a:bodyPr/>
        <a:lstStyle/>
        <a:p>
          <a:r>
            <a:rPr lang="es-EC" dirty="0"/>
            <a:t>Profesionalización, formación y capacitación</a:t>
          </a:r>
        </a:p>
      </dgm:t>
    </dgm:pt>
    <dgm:pt modelId="{6747866F-BABC-46AF-B2C1-0FEEF7F82028}" type="parTrans" cxnId="{CD97F215-3440-44B3-99E0-0684D7A7F87B}">
      <dgm:prSet/>
      <dgm:spPr/>
      <dgm:t>
        <a:bodyPr/>
        <a:lstStyle/>
        <a:p>
          <a:endParaRPr lang="es-EC"/>
        </a:p>
      </dgm:t>
    </dgm:pt>
    <dgm:pt modelId="{8750F335-ED8B-4227-A3DE-E324A796C409}" type="sibTrans" cxnId="{CD97F215-3440-44B3-99E0-0684D7A7F87B}">
      <dgm:prSet/>
      <dgm:spPr/>
      <dgm:t>
        <a:bodyPr/>
        <a:lstStyle/>
        <a:p>
          <a:endParaRPr lang="es-EC"/>
        </a:p>
      </dgm:t>
    </dgm:pt>
    <dgm:pt modelId="{CAAB9754-13EF-4708-A980-8EBF9AE48ECF}">
      <dgm:prSet phldrT="[Texto]"/>
      <dgm:spPr/>
      <dgm:t>
        <a:bodyPr/>
        <a:lstStyle/>
        <a:p>
          <a:r>
            <a:rPr lang="es-EC" dirty="0"/>
            <a:t>Incrementar el acceso a la universidad</a:t>
          </a:r>
        </a:p>
      </dgm:t>
    </dgm:pt>
    <dgm:pt modelId="{3A17ADF4-F4B6-447B-916B-4ED97A74F5BD}" type="parTrans" cxnId="{F881089A-F0D6-4B10-96E4-06AF37A21224}">
      <dgm:prSet/>
      <dgm:spPr/>
      <dgm:t>
        <a:bodyPr/>
        <a:lstStyle/>
        <a:p>
          <a:endParaRPr lang="es-EC"/>
        </a:p>
      </dgm:t>
    </dgm:pt>
    <dgm:pt modelId="{9F7F4543-44A4-40E4-B9E2-9B09DBE74F9B}" type="sibTrans" cxnId="{F881089A-F0D6-4B10-96E4-06AF37A21224}">
      <dgm:prSet/>
      <dgm:spPr/>
      <dgm:t>
        <a:bodyPr/>
        <a:lstStyle/>
        <a:p>
          <a:endParaRPr lang="es-EC"/>
        </a:p>
      </dgm:t>
    </dgm:pt>
    <dgm:pt modelId="{9D339731-CE65-4753-BC30-9746375F3F02}">
      <dgm:prSet phldrT="[Texto]"/>
      <dgm:spPr/>
      <dgm:t>
        <a:bodyPr/>
        <a:lstStyle/>
        <a:p>
          <a:r>
            <a:rPr lang="es-EC" dirty="0"/>
            <a:t>Incrementar  cobertura </a:t>
          </a:r>
        </a:p>
      </dgm:t>
    </dgm:pt>
    <dgm:pt modelId="{52309C84-2BD9-4D44-9444-9D156CB6E338}" type="parTrans" cxnId="{234BC45F-AF36-4071-BEDD-C8981B71D5E0}">
      <dgm:prSet/>
      <dgm:spPr/>
      <dgm:t>
        <a:bodyPr/>
        <a:lstStyle/>
        <a:p>
          <a:endParaRPr lang="es-EC"/>
        </a:p>
      </dgm:t>
    </dgm:pt>
    <dgm:pt modelId="{09B32A41-6632-4263-A34A-839B2EA8AFF0}" type="sibTrans" cxnId="{234BC45F-AF36-4071-BEDD-C8981B71D5E0}">
      <dgm:prSet/>
      <dgm:spPr/>
      <dgm:t>
        <a:bodyPr/>
        <a:lstStyle/>
        <a:p>
          <a:endParaRPr lang="es-EC"/>
        </a:p>
      </dgm:t>
    </dgm:pt>
    <dgm:pt modelId="{2E5AFA90-ECE7-442D-9BD2-DC552E64D8DD}">
      <dgm:prSet phldrT="[Texto]"/>
      <dgm:spPr/>
      <dgm:t>
        <a:bodyPr/>
        <a:lstStyle/>
        <a:p>
          <a:r>
            <a:rPr lang="es-EC" dirty="0"/>
            <a:t>Potencializar el ingreso a institutos tecnológicos ofertando un servicio abierto</a:t>
          </a:r>
        </a:p>
      </dgm:t>
    </dgm:pt>
    <dgm:pt modelId="{B3B326B9-378D-41F9-BF66-8C5D2BE84857}" type="parTrans" cxnId="{CD0C76F0-0983-4D1C-985A-0032318CBFAD}">
      <dgm:prSet/>
      <dgm:spPr/>
      <dgm:t>
        <a:bodyPr/>
        <a:lstStyle/>
        <a:p>
          <a:endParaRPr lang="es-EC"/>
        </a:p>
      </dgm:t>
    </dgm:pt>
    <dgm:pt modelId="{F2D6B7A7-A451-4F34-99FE-3845AFA3D250}" type="sibTrans" cxnId="{CD0C76F0-0983-4D1C-985A-0032318CBFAD}">
      <dgm:prSet/>
      <dgm:spPr/>
      <dgm:t>
        <a:bodyPr/>
        <a:lstStyle/>
        <a:p>
          <a:endParaRPr lang="es-EC"/>
        </a:p>
      </dgm:t>
    </dgm:pt>
    <dgm:pt modelId="{6206392D-F4D1-4801-8CAE-CC890615AB22}" type="pres">
      <dgm:prSet presAssocID="{6DB6C7E0-D461-4347-A760-C2FFDA392C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70EE38C-BF3F-4915-AE7F-592D0F324480}" type="pres">
      <dgm:prSet presAssocID="{5B5F7475-30AE-4626-B7F9-1B03DD80E177}" presName="vertOne" presStyleCnt="0"/>
      <dgm:spPr/>
    </dgm:pt>
    <dgm:pt modelId="{C726E405-DD4B-426B-9557-4A5DEB2E4140}" type="pres">
      <dgm:prSet presAssocID="{5B5F7475-30AE-4626-B7F9-1B03DD80E177}" presName="txOne" presStyleLbl="node0" presStyleIdx="0" presStyleCnt="1" custLinFactNeighborX="4425" custLinFactNeighborY="-45942">
        <dgm:presLayoutVars>
          <dgm:chPref val="3"/>
        </dgm:presLayoutVars>
      </dgm:prSet>
      <dgm:spPr/>
    </dgm:pt>
    <dgm:pt modelId="{4CFA7CF7-408C-4ABA-B78B-F5D949C632CF}" type="pres">
      <dgm:prSet presAssocID="{5B5F7475-30AE-4626-B7F9-1B03DD80E177}" presName="parTransOne" presStyleCnt="0"/>
      <dgm:spPr/>
    </dgm:pt>
    <dgm:pt modelId="{50C40C01-3B91-444B-8D2A-6BBFDFBBB344}" type="pres">
      <dgm:prSet presAssocID="{5B5F7475-30AE-4626-B7F9-1B03DD80E177}" presName="horzOne" presStyleCnt="0"/>
      <dgm:spPr/>
    </dgm:pt>
    <dgm:pt modelId="{53B3B124-8A1B-4C25-A7BC-E51FFDE63962}" type="pres">
      <dgm:prSet presAssocID="{B824D517-DA7B-4BFA-B7C0-B5CF1ECCE92C}" presName="vertTwo" presStyleCnt="0"/>
      <dgm:spPr/>
    </dgm:pt>
    <dgm:pt modelId="{CAD129F1-C98B-4C99-BDB1-A1902A4D6CEE}" type="pres">
      <dgm:prSet presAssocID="{B824D517-DA7B-4BFA-B7C0-B5CF1ECCE92C}" presName="txTwo" presStyleLbl="node2" presStyleIdx="0" presStyleCnt="2">
        <dgm:presLayoutVars>
          <dgm:chPref val="3"/>
        </dgm:presLayoutVars>
      </dgm:prSet>
      <dgm:spPr/>
    </dgm:pt>
    <dgm:pt modelId="{FB28D055-77DA-493C-B63F-8FE131C96FFA}" type="pres">
      <dgm:prSet presAssocID="{B824D517-DA7B-4BFA-B7C0-B5CF1ECCE92C}" presName="parTransTwo" presStyleCnt="0"/>
      <dgm:spPr/>
    </dgm:pt>
    <dgm:pt modelId="{BB353BFF-AB9F-436A-949B-C398EF78DB5C}" type="pres">
      <dgm:prSet presAssocID="{B824D517-DA7B-4BFA-B7C0-B5CF1ECCE92C}" presName="horzTwo" presStyleCnt="0"/>
      <dgm:spPr/>
    </dgm:pt>
    <dgm:pt modelId="{93DAC98B-0992-44A3-990D-4A4C12207FF4}" type="pres">
      <dgm:prSet presAssocID="{929A2162-FF38-41E5-9ED1-3FAC35E22798}" presName="vertThree" presStyleCnt="0"/>
      <dgm:spPr/>
    </dgm:pt>
    <dgm:pt modelId="{39A90BBC-77B2-4A37-ACBA-FE39C9A24D76}" type="pres">
      <dgm:prSet presAssocID="{929A2162-FF38-41E5-9ED1-3FAC35E22798}" presName="txThree" presStyleLbl="node3" presStyleIdx="0" presStyleCnt="3">
        <dgm:presLayoutVars>
          <dgm:chPref val="3"/>
        </dgm:presLayoutVars>
      </dgm:prSet>
      <dgm:spPr/>
    </dgm:pt>
    <dgm:pt modelId="{C8381B1D-DB0A-4168-B30D-36AD12374518}" type="pres">
      <dgm:prSet presAssocID="{929A2162-FF38-41E5-9ED1-3FAC35E22798}" presName="horzThree" presStyleCnt="0"/>
      <dgm:spPr/>
    </dgm:pt>
    <dgm:pt modelId="{DB0BA12C-08EF-41DF-AC13-52EC5D6213E5}" type="pres">
      <dgm:prSet presAssocID="{8750F335-ED8B-4227-A3DE-E324A796C409}" presName="sibSpaceThree" presStyleCnt="0"/>
      <dgm:spPr/>
    </dgm:pt>
    <dgm:pt modelId="{1B3E34AC-80FD-4CBA-A6F0-5CAFCA9D4277}" type="pres">
      <dgm:prSet presAssocID="{CAAB9754-13EF-4708-A980-8EBF9AE48ECF}" presName="vertThree" presStyleCnt="0"/>
      <dgm:spPr/>
    </dgm:pt>
    <dgm:pt modelId="{CF2CE350-0D31-4795-8B23-5FF404E2AB99}" type="pres">
      <dgm:prSet presAssocID="{CAAB9754-13EF-4708-A980-8EBF9AE48ECF}" presName="txThree" presStyleLbl="node3" presStyleIdx="1" presStyleCnt="3" custLinFactNeighborY="-1821">
        <dgm:presLayoutVars>
          <dgm:chPref val="3"/>
        </dgm:presLayoutVars>
      </dgm:prSet>
      <dgm:spPr/>
    </dgm:pt>
    <dgm:pt modelId="{0CEC45F4-71C8-4A30-A366-DF0E3F37C643}" type="pres">
      <dgm:prSet presAssocID="{CAAB9754-13EF-4708-A980-8EBF9AE48ECF}" presName="horzThree" presStyleCnt="0"/>
      <dgm:spPr/>
    </dgm:pt>
    <dgm:pt modelId="{90FDFC5C-D18A-4B50-AA48-54B9F82285DB}" type="pres">
      <dgm:prSet presAssocID="{4A948932-D5F2-4971-ADB0-10E4F0EAD5A5}" presName="sibSpaceTwo" presStyleCnt="0"/>
      <dgm:spPr/>
    </dgm:pt>
    <dgm:pt modelId="{86E9A2A2-FA21-4191-B00E-D61B33C7E356}" type="pres">
      <dgm:prSet presAssocID="{9D339731-CE65-4753-BC30-9746375F3F02}" presName="vertTwo" presStyleCnt="0"/>
      <dgm:spPr/>
    </dgm:pt>
    <dgm:pt modelId="{697FBF86-4564-479F-96BE-9DD7F201B138}" type="pres">
      <dgm:prSet presAssocID="{9D339731-CE65-4753-BC30-9746375F3F02}" presName="txTwo" presStyleLbl="node2" presStyleIdx="1" presStyleCnt="2">
        <dgm:presLayoutVars>
          <dgm:chPref val="3"/>
        </dgm:presLayoutVars>
      </dgm:prSet>
      <dgm:spPr/>
    </dgm:pt>
    <dgm:pt modelId="{36044D9E-BF4B-43E4-BF3A-C8297329CF93}" type="pres">
      <dgm:prSet presAssocID="{9D339731-CE65-4753-BC30-9746375F3F02}" presName="parTransTwo" presStyleCnt="0"/>
      <dgm:spPr/>
    </dgm:pt>
    <dgm:pt modelId="{F50E9C77-034A-4EFE-876F-55A74AA9329C}" type="pres">
      <dgm:prSet presAssocID="{9D339731-CE65-4753-BC30-9746375F3F02}" presName="horzTwo" presStyleCnt="0"/>
      <dgm:spPr/>
    </dgm:pt>
    <dgm:pt modelId="{4E9714D2-5B34-4C9F-9A46-9F9174E27114}" type="pres">
      <dgm:prSet presAssocID="{2E5AFA90-ECE7-442D-9BD2-DC552E64D8DD}" presName="vertThree" presStyleCnt="0"/>
      <dgm:spPr/>
    </dgm:pt>
    <dgm:pt modelId="{1B1D0A17-B363-4DB9-8FDF-B9098A1EA82C}" type="pres">
      <dgm:prSet presAssocID="{2E5AFA90-ECE7-442D-9BD2-DC552E64D8DD}" presName="txThree" presStyleLbl="node3" presStyleIdx="2" presStyleCnt="3" custLinFactNeighborY="114">
        <dgm:presLayoutVars>
          <dgm:chPref val="3"/>
        </dgm:presLayoutVars>
      </dgm:prSet>
      <dgm:spPr/>
    </dgm:pt>
    <dgm:pt modelId="{AB538487-968A-4223-AB2F-F7A2F743F809}" type="pres">
      <dgm:prSet presAssocID="{2E5AFA90-ECE7-442D-9BD2-DC552E64D8DD}" presName="horzThree" presStyleCnt="0"/>
      <dgm:spPr/>
    </dgm:pt>
  </dgm:ptLst>
  <dgm:cxnLst>
    <dgm:cxn modelId="{FDBE9301-07FE-4474-A479-E1DD06F49254}" type="presOf" srcId="{CAAB9754-13EF-4708-A980-8EBF9AE48ECF}" destId="{CF2CE350-0D31-4795-8B23-5FF404E2AB99}" srcOrd="0" destOrd="0" presId="urn:microsoft.com/office/officeart/2005/8/layout/hierarchy4"/>
    <dgm:cxn modelId="{FF68E603-CF44-401A-B9CE-D6CC45859694}" type="presOf" srcId="{9D339731-CE65-4753-BC30-9746375F3F02}" destId="{697FBF86-4564-479F-96BE-9DD7F201B138}" srcOrd="0" destOrd="0" presId="urn:microsoft.com/office/officeart/2005/8/layout/hierarchy4"/>
    <dgm:cxn modelId="{CD97F215-3440-44B3-99E0-0684D7A7F87B}" srcId="{B824D517-DA7B-4BFA-B7C0-B5CF1ECCE92C}" destId="{929A2162-FF38-41E5-9ED1-3FAC35E22798}" srcOrd="0" destOrd="0" parTransId="{6747866F-BABC-46AF-B2C1-0FEEF7F82028}" sibTransId="{8750F335-ED8B-4227-A3DE-E324A796C409}"/>
    <dgm:cxn modelId="{09F94A2E-02D7-4D24-911B-E122E403B537}" type="presOf" srcId="{6DB6C7E0-D461-4347-A760-C2FFDA392C38}" destId="{6206392D-F4D1-4801-8CAE-CC890615AB22}" srcOrd="0" destOrd="0" presId="urn:microsoft.com/office/officeart/2005/8/layout/hierarchy4"/>
    <dgm:cxn modelId="{0C4CB131-DCF6-4BAA-9456-EB0ECCA85131}" srcId="{5B5F7475-30AE-4626-B7F9-1B03DD80E177}" destId="{B824D517-DA7B-4BFA-B7C0-B5CF1ECCE92C}" srcOrd="0" destOrd="0" parTransId="{F58425AB-521E-4A9F-BDD1-3D491DEE90D1}" sibTransId="{4A948932-D5F2-4971-ADB0-10E4F0EAD5A5}"/>
    <dgm:cxn modelId="{234BC45F-AF36-4071-BEDD-C8981B71D5E0}" srcId="{5B5F7475-30AE-4626-B7F9-1B03DD80E177}" destId="{9D339731-CE65-4753-BC30-9746375F3F02}" srcOrd="1" destOrd="0" parTransId="{52309C84-2BD9-4D44-9444-9D156CB6E338}" sibTransId="{09B32A41-6632-4263-A34A-839B2EA8AFF0}"/>
    <dgm:cxn modelId="{B81D3A76-13B9-4E7A-88D4-811FDB90BF43}" type="presOf" srcId="{929A2162-FF38-41E5-9ED1-3FAC35E22798}" destId="{39A90BBC-77B2-4A37-ACBA-FE39C9A24D76}" srcOrd="0" destOrd="0" presId="urn:microsoft.com/office/officeart/2005/8/layout/hierarchy4"/>
    <dgm:cxn modelId="{F881089A-F0D6-4B10-96E4-06AF37A21224}" srcId="{B824D517-DA7B-4BFA-B7C0-B5CF1ECCE92C}" destId="{CAAB9754-13EF-4708-A980-8EBF9AE48ECF}" srcOrd="1" destOrd="0" parTransId="{3A17ADF4-F4B6-447B-916B-4ED97A74F5BD}" sibTransId="{9F7F4543-44A4-40E4-B9E2-9B09DBE74F9B}"/>
    <dgm:cxn modelId="{18C684B9-BAAE-4FF7-8C68-55811A09680A}" type="presOf" srcId="{2E5AFA90-ECE7-442D-9BD2-DC552E64D8DD}" destId="{1B1D0A17-B363-4DB9-8FDF-B9098A1EA82C}" srcOrd="0" destOrd="0" presId="urn:microsoft.com/office/officeart/2005/8/layout/hierarchy4"/>
    <dgm:cxn modelId="{1FCAD2D0-2106-4772-B6E6-787621F89221}" srcId="{6DB6C7E0-D461-4347-A760-C2FFDA392C38}" destId="{5B5F7475-30AE-4626-B7F9-1B03DD80E177}" srcOrd="0" destOrd="0" parTransId="{398A3E15-D90B-4742-907F-240CB373D640}" sibTransId="{A71D2CCE-A5BD-45F7-B5FB-F6C8FA18D991}"/>
    <dgm:cxn modelId="{CD0C76F0-0983-4D1C-985A-0032318CBFAD}" srcId="{9D339731-CE65-4753-BC30-9746375F3F02}" destId="{2E5AFA90-ECE7-442D-9BD2-DC552E64D8DD}" srcOrd="0" destOrd="0" parTransId="{B3B326B9-378D-41F9-BF66-8C5D2BE84857}" sibTransId="{F2D6B7A7-A451-4F34-99FE-3845AFA3D250}"/>
    <dgm:cxn modelId="{C6EAC1F9-057C-441E-97E3-A018FF7D2CE0}" type="presOf" srcId="{B824D517-DA7B-4BFA-B7C0-B5CF1ECCE92C}" destId="{CAD129F1-C98B-4C99-BDB1-A1902A4D6CEE}" srcOrd="0" destOrd="0" presId="urn:microsoft.com/office/officeart/2005/8/layout/hierarchy4"/>
    <dgm:cxn modelId="{A3D17AFA-2215-4CF6-8FE2-0A58170F80AB}" type="presOf" srcId="{5B5F7475-30AE-4626-B7F9-1B03DD80E177}" destId="{C726E405-DD4B-426B-9557-4A5DEB2E4140}" srcOrd="0" destOrd="0" presId="urn:microsoft.com/office/officeart/2005/8/layout/hierarchy4"/>
    <dgm:cxn modelId="{5C1286BD-EA3E-4A9A-8932-57AFB97AC3C8}" type="presParOf" srcId="{6206392D-F4D1-4801-8CAE-CC890615AB22}" destId="{D70EE38C-BF3F-4915-AE7F-592D0F324480}" srcOrd="0" destOrd="0" presId="urn:microsoft.com/office/officeart/2005/8/layout/hierarchy4"/>
    <dgm:cxn modelId="{B604FFA9-991E-4379-9BC9-5C533B675964}" type="presParOf" srcId="{D70EE38C-BF3F-4915-AE7F-592D0F324480}" destId="{C726E405-DD4B-426B-9557-4A5DEB2E4140}" srcOrd="0" destOrd="0" presId="urn:microsoft.com/office/officeart/2005/8/layout/hierarchy4"/>
    <dgm:cxn modelId="{7FF662F0-2DDF-4397-B090-3814B0F8CEDA}" type="presParOf" srcId="{D70EE38C-BF3F-4915-AE7F-592D0F324480}" destId="{4CFA7CF7-408C-4ABA-B78B-F5D949C632CF}" srcOrd="1" destOrd="0" presId="urn:microsoft.com/office/officeart/2005/8/layout/hierarchy4"/>
    <dgm:cxn modelId="{7AAE5FAF-9A3B-49C3-9B19-23EE289C08C2}" type="presParOf" srcId="{D70EE38C-BF3F-4915-AE7F-592D0F324480}" destId="{50C40C01-3B91-444B-8D2A-6BBFDFBBB344}" srcOrd="2" destOrd="0" presId="urn:microsoft.com/office/officeart/2005/8/layout/hierarchy4"/>
    <dgm:cxn modelId="{C3CF3AA6-63C7-4CE7-826C-4B55A69B5987}" type="presParOf" srcId="{50C40C01-3B91-444B-8D2A-6BBFDFBBB344}" destId="{53B3B124-8A1B-4C25-A7BC-E51FFDE63962}" srcOrd="0" destOrd="0" presId="urn:microsoft.com/office/officeart/2005/8/layout/hierarchy4"/>
    <dgm:cxn modelId="{AD96FD0F-660E-4532-997C-AD54AC83D3BC}" type="presParOf" srcId="{53B3B124-8A1B-4C25-A7BC-E51FFDE63962}" destId="{CAD129F1-C98B-4C99-BDB1-A1902A4D6CEE}" srcOrd="0" destOrd="0" presId="urn:microsoft.com/office/officeart/2005/8/layout/hierarchy4"/>
    <dgm:cxn modelId="{C7FEB951-756E-4006-9041-E88EFDA20075}" type="presParOf" srcId="{53B3B124-8A1B-4C25-A7BC-E51FFDE63962}" destId="{FB28D055-77DA-493C-B63F-8FE131C96FFA}" srcOrd="1" destOrd="0" presId="urn:microsoft.com/office/officeart/2005/8/layout/hierarchy4"/>
    <dgm:cxn modelId="{81EA98AE-D6D4-473F-971C-0E375D70C263}" type="presParOf" srcId="{53B3B124-8A1B-4C25-A7BC-E51FFDE63962}" destId="{BB353BFF-AB9F-436A-949B-C398EF78DB5C}" srcOrd="2" destOrd="0" presId="urn:microsoft.com/office/officeart/2005/8/layout/hierarchy4"/>
    <dgm:cxn modelId="{53D0FBAC-586A-44D6-A880-793ACA81BF5D}" type="presParOf" srcId="{BB353BFF-AB9F-436A-949B-C398EF78DB5C}" destId="{93DAC98B-0992-44A3-990D-4A4C12207FF4}" srcOrd="0" destOrd="0" presId="urn:microsoft.com/office/officeart/2005/8/layout/hierarchy4"/>
    <dgm:cxn modelId="{4E197155-E9FA-4E53-8B75-2B0DDBDFC1FB}" type="presParOf" srcId="{93DAC98B-0992-44A3-990D-4A4C12207FF4}" destId="{39A90BBC-77B2-4A37-ACBA-FE39C9A24D76}" srcOrd="0" destOrd="0" presId="urn:microsoft.com/office/officeart/2005/8/layout/hierarchy4"/>
    <dgm:cxn modelId="{037E493A-85A6-4FA1-BDEA-6638B7D32959}" type="presParOf" srcId="{93DAC98B-0992-44A3-990D-4A4C12207FF4}" destId="{C8381B1D-DB0A-4168-B30D-36AD12374518}" srcOrd="1" destOrd="0" presId="urn:microsoft.com/office/officeart/2005/8/layout/hierarchy4"/>
    <dgm:cxn modelId="{61B99B7D-5E00-4F8E-9A93-97855B589E2A}" type="presParOf" srcId="{BB353BFF-AB9F-436A-949B-C398EF78DB5C}" destId="{DB0BA12C-08EF-41DF-AC13-52EC5D6213E5}" srcOrd="1" destOrd="0" presId="urn:microsoft.com/office/officeart/2005/8/layout/hierarchy4"/>
    <dgm:cxn modelId="{17402255-B619-4DAC-9961-836BEDBDC068}" type="presParOf" srcId="{BB353BFF-AB9F-436A-949B-C398EF78DB5C}" destId="{1B3E34AC-80FD-4CBA-A6F0-5CAFCA9D4277}" srcOrd="2" destOrd="0" presId="urn:microsoft.com/office/officeart/2005/8/layout/hierarchy4"/>
    <dgm:cxn modelId="{605B88B6-10D7-414A-88CB-632F7CE78A6E}" type="presParOf" srcId="{1B3E34AC-80FD-4CBA-A6F0-5CAFCA9D4277}" destId="{CF2CE350-0D31-4795-8B23-5FF404E2AB99}" srcOrd="0" destOrd="0" presId="urn:microsoft.com/office/officeart/2005/8/layout/hierarchy4"/>
    <dgm:cxn modelId="{43477306-9B6A-4A2E-B8F0-D57C0117FAAA}" type="presParOf" srcId="{1B3E34AC-80FD-4CBA-A6F0-5CAFCA9D4277}" destId="{0CEC45F4-71C8-4A30-A366-DF0E3F37C643}" srcOrd="1" destOrd="0" presId="urn:microsoft.com/office/officeart/2005/8/layout/hierarchy4"/>
    <dgm:cxn modelId="{0BCCED63-F693-42CE-B34F-64DCE7CDFA9A}" type="presParOf" srcId="{50C40C01-3B91-444B-8D2A-6BBFDFBBB344}" destId="{90FDFC5C-D18A-4B50-AA48-54B9F82285DB}" srcOrd="1" destOrd="0" presId="urn:microsoft.com/office/officeart/2005/8/layout/hierarchy4"/>
    <dgm:cxn modelId="{38A96EB4-8F0E-44FF-973D-9AC7639A2360}" type="presParOf" srcId="{50C40C01-3B91-444B-8D2A-6BBFDFBBB344}" destId="{86E9A2A2-FA21-4191-B00E-D61B33C7E356}" srcOrd="2" destOrd="0" presId="urn:microsoft.com/office/officeart/2005/8/layout/hierarchy4"/>
    <dgm:cxn modelId="{B66FC6A2-7F6B-44EC-834A-3B152465E532}" type="presParOf" srcId="{86E9A2A2-FA21-4191-B00E-D61B33C7E356}" destId="{697FBF86-4564-479F-96BE-9DD7F201B138}" srcOrd="0" destOrd="0" presId="urn:microsoft.com/office/officeart/2005/8/layout/hierarchy4"/>
    <dgm:cxn modelId="{6AFD94C1-9246-41C2-9D58-348059B4B3E4}" type="presParOf" srcId="{86E9A2A2-FA21-4191-B00E-D61B33C7E356}" destId="{36044D9E-BF4B-43E4-BF3A-C8297329CF93}" srcOrd="1" destOrd="0" presId="urn:microsoft.com/office/officeart/2005/8/layout/hierarchy4"/>
    <dgm:cxn modelId="{E2F51CEE-BF9A-446C-8524-BC925C1CEC37}" type="presParOf" srcId="{86E9A2A2-FA21-4191-B00E-D61B33C7E356}" destId="{F50E9C77-034A-4EFE-876F-55A74AA9329C}" srcOrd="2" destOrd="0" presId="urn:microsoft.com/office/officeart/2005/8/layout/hierarchy4"/>
    <dgm:cxn modelId="{3AC8109D-7A45-4D24-985F-7D72C1F22299}" type="presParOf" srcId="{F50E9C77-034A-4EFE-876F-55A74AA9329C}" destId="{4E9714D2-5B34-4C9F-9A46-9F9174E27114}" srcOrd="0" destOrd="0" presId="urn:microsoft.com/office/officeart/2005/8/layout/hierarchy4"/>
    <dgm:cxn modelId="{942BC513-DA6E-4D0C-8A7D-F3059364D65C}" type="presParOf" srcId="{4E9714D2-5B34-4C9F-9A46-9F9174E27114}" destId="{1B1D0A17-B363-4DB9-8FDF-B9098A1EA82C}" srcOrd="0" destOrd="0" presId="urn:microsoft.com/office/officeart/2005/8/layout/hierarchy4"/>
    <dgm:cxn modelId="{44E0F230-28D1-4A95-B8CF-490F796AB695}" type="presParOf" srcId="{4E9714D2-5B34-4C9F-9A46-9F9174E27114}" destId="{AB538487-968A-4223-AB2F-F7A2F743F80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C03C3-9B6C-4D5B-9892-DE46F1FD69EF}" type="doc">
      <dgm:prSet loTypeId="urn:microsoft.com/office/officeart/2005/8/layout/hierarchy4" loCatId="list" qsTypeId="urn:microsoft.com/office/officeart/2005/8/quickstyle/simple3" qsCatId="simple" csTypeId="urn:microsoft.com/office/officeart/2005/8/colors/colorful4" csCatId="colorful" phldr="1"/>
      <dgm:spPr/>
    </dgm:pt>
    <dgm:pt modelId="{F21BD0E6-7DFF-45E9-AB5A-9FCF6996B654}">
      <dgm:prSet phldrT="[Texto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Planes curriculares </a:t>
          </a:r>
          <a:r>
            <a:rPr lang="es-ES" b="0" dirty="0">
              <a:latin typeface="Arial" panose="020B0604020202020204" pitchFamily="34" charset="0"/>
              <a:cs typeface="Arial" panose="020B0604020202020204" pitchFamily="34" charset="0"/>
            </a:rPr>
            <a:t>orientados a la </a:t>
          </a:r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prevención de discapacidades, identificación temprana de discapacidades, y planes de acciones de intervención y atención temprana.</a:t>
          </a:r>
          <a:endParaRPr lang="es-EC" dirty="0"/>
        </a:p>
      </dgm:t>
    </dgm:pt>
    <dgm:pt modelId="{0EF3CAD2-FBA9-432C-B64D-9F924A8597FE}" type="parTrans" cxnId="{844F9E8E-DAAD-4764-8C4D-3E992DBA5FAE}">
      <dgm:prSet/>
      <dgm:spPr/>
      <dgm:t>
        <a:bodyPr/>
        <a:lstStyle/>
        <a:p>
          <a:endParaRPr lang="es-EC"/>
        </a:p>
      </dgm:t>
    </dgm:pt>
    <dgm:pt modelId="{E44D5F8B-8F99-4033-ADF3-6D3B19DAF77D}" type="sibTrans" cxnId="{844F9E8E-DAAD-4764-8C4D-3E992DBA5FAE}">
      <dgm:prSet/>
      <dgm:spPr/>
      <dgm:t>
        <a:bodyPr/>
        <a:lstStyle/>
        <a:p>
          <a:endParaRPr lang="es-EC"/>
        </a:p>
      </dgm:t>
    </dgm:pt>
    <dgm:pt modelId="{9D9DED0E-3A38-4F85-AC34-7B362A8934B4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Orientar la formación desde una visión de la educación inclusiva, intercultural, científica y humanista.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dirty="0"/>
        </a:p>
      </dgm:t>
    </dgm:pt>
    <dgm:pt modelId="{9F3AA1D3-7064-48A1-BB92-508EDC2803E7}" type="parTrans" cxnId="{417B1B3E-1698-4425-AC29-758593A21C54}">
      <dgm:prSet/>
      <dgm:spPr/>
      <dgm:t>
        <a:bodyPr/>
        <a:lstStyle/>
        <a:p>
          <a:endParaRPr lang="es-EC"/>
        </a:p>
      </dgm:t>
    </dgm:pt>
    <dgm:pt modelId="{CE0E1042-1756-4C93-B0B9-F25B0E44CF35}" type="sibTrans" cxnId="{417B1B3E-1698-4425-AC29-758593A21C54}">
      <dgm:prSet/>
      <dgm:spPr/>
      <dgm:t>
        <a:bodyPr/>
        <a:lstStyle/>
        <a:p>
          <a:endParaRPr lang="es-EC"/>
        </a:p>
      </dgm:t>
    </dgm:pt>
    <dgm:pt modelId="{AD32933B-9F73-4235-9DBC-49BBAF40A6D1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Formación profesional desde </a:t>
          </a:r>
          <a:r>
            <a:rPr lang="es-ES" b="1" dirty="0">
              <a:latin typeface="Arial" panose="020B0604020202020204" pitchFamily="34" charset="0"/>
              <a:cs typeface="Arial" panose="020B0604020202020204" pitchFamily="34" charset="0"/>
            </a:rPr>
            <a:t>la investigación educativa,</a:t>
          </a:r>
          <a:r>
            <a:rPr lang="es-ES" dirty="0">
              <a:latin typeface="Arial" panose="020B0604020202020204" pitchFamily="34" charset="0"/>
              <a:cs typeface="Arial" panose="020B0604020202020204" pitchFamily="34" charset="0"/>
            </a:rPr>
            <a:t> capaces de formular, evaluar y solucionar problemas socioeducativos con sujetos, contextos y sistemas educativos específicos. </a:t>
          </a:r>
          <a:endParaRPr lang="es-EC" dirty="0"/>
        </a:p>
      </dgm:t>
    </dgm:pt>
    <dgm:pt modelId="{2611FC7A-2645-4BE5-B0F7-7270448C84F3}" type="parTrans" cxnId="{4D6C0118-869B-4B5F-908C-2276B63802AF}">
      <dgm:prSet/>
      <dgm:spPr/>
      <dgm:t>
        <a:bodyPr/>
        <a:lstStyle/>
        <a:p>
          <a:endParaRPr lang="es-EC"/>
        </a:p>
      </dgm:t>
    </dgm:pt>
    <dgm:pt modelId="{800FEB02-8253-41EA-AE30-7A9FDD9A2A77}" type="sibTrans" cxnId="{4D6C0118-869B-4B5F-908C-2276B63802AF}">
      <dgm:prSet/>
      <dgm:spPr/>
      <dgm:t>
        <a:bodyPr/>
        <a:lstStyle/>
        <a:p>
          <a:endParaRPr lang="es-EC"/>
        </a:p>
      </dgm:t>
    </dgm:pt>
    <dgm:pt modelId="{44857EA6-A549-4B9B-85BE-F537D81C8E5C}" type="pres">
      <dgm:prSet presAssocID="{73FC03C3-9B6C-4D5B-9892-DE46F1FD69E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B8E14C-D889-4345-8EFE-D5A7EB8A17E2}" type="pres">
      <dgm:prSet presAssocID="{F21BD0E6-7DFF-45E9-AB5A-9FCF6996B654}" presName="vertOne" presStyleCnt="0"/>
      <dgm:spPr/>
    </dgm:pt>
    <dgm:pt modelId="{1C7EB7BA-D1A9-468A-A8B1-D899AFD53E50}" type="pres">
      <dgm:prSet presAssocID="{F21BD0E6-7DFF-45E9-AB5A-9FCF6996B654}" presName="txOne" presStyleLbl="node0" presStyleIdx="0" presStyleCnt="3">
        <dgm:presLayoutVars>
          <dgm:chPref val="3"/>
        </dgm:presLayoutVars>
      </dgm:prSet>
      <dgm:spPr/>
    </dgm:pt>
    <dgm:pt modelId="{6E9B80B4-DB6B-401B-BA60-1387D627B27B}" type="pres">
      <dgm:prSet presAssocID="{F21BD0E6-7DFF-45E9-AB5A-9FCF6996B654}" presName="horzOne" presStyleCnt="0"/>
      <dgm:spPr/>
    </dgm:pt>
    <dgm:pt modelId="{F06A6B59-CC3F-4A23-93F1-82BDAAE567DD}" type="pres">
      <dgm:prSet presAssocID="{E44D5F8B-8F99-4033-ADF3-6D3B19DAF77D}" presName="sibSpaceOne" presStyleCnt="0"/>
      <dgm:spPr/>
    </dgm:pt>
    <dgm:pt modelId="{B5CD6C26-4432-4F05-B685-50CD45A7F3E8}" type="pres">
      <dgm:prSet presAssocID="{9D9DED0E-3A38-4F85-AC34-7B362A8934B4}" presName="vertOne" presStyleCnt="0"/>
      <dgm:spPr/>
    </dgm:pt>
    <dgm:pt modelId="{B4148CF2-7296-45C2-B4C6-6F454FA9DBD9}" type="pres">
      <dgm:prSet presAssocID="{9D9DED0E-3A38-4F85-AC34-7B362A8934B4}" presName="txOne" presStyleLbl="node0" presStyleIdx="1" presStyleCnt="3">
        <dgm:presLayoutVars>
          <dgm:chPref val="3"/>
        </dgm:presLayoutVars>
      </dgm:prSet>
      <dgm:spPr/>
    </dgm:pt>
    <dgm:pt modelId="{E4EC3513-1C9A-4569-80B1-7F4354C49072}" type="pres">
      <dgm:prSet presAssocID="{9D9DED0E-3A38-4F85-AC34-7B362A8934B4}" presName="horzOne" presStyleCnt="0"/>
      <dgm:spPr/>
    </dgm:pt>
    <dgm:pt modelId="{A81B5C9B-F10A-4359-AE16-AFEF80249C3B}" type="pres">
      <dgm:prSet presAssocID="{CE0E1042-1756-4C93-B0B9-F25B0E44CF35}" presName="sibSpaceOne" presStyleCnt="0"/>
      <dgm:spPr/>
    </dgm:pt>
    <dgm:pt modelId="{79C51588-258E-4E6D-8EE3-1982255BDE14}" type="pres">
      <dgm:prSet presAssocID="{AD32933B-9F73-4235-9DBC-49BBAF40A6D1}" presName="vertOne" presStyleCnt="0"/>
      <dgm:spPr/>
    </dgm:pt>
    <dgm:pt modelId="{3163634E-4FAC-487B-821B-38E8D2F63EE7}" type="pres">
      <dgm:prSet presAssocID="{AD32933B-9F73-4235-9DBC-49BBAF40A6D1}" presName="txOne" presStyleLbl="node0" presStyleIdx="2" presStyleCnt="3">
        <dgm:presLayoutVars>
          <dgm:chPref val="3"/>
        </dgm:presLayoutVars>
      </dgm:prSet>
      <dgm:spPr/>
    </dgm:pt>
    <dgm:pt modelId="{7D4A06F7-6A0F-4FDB-98E4-4094A1E1A64E}" type="pres">
      <dgm:prSet presAssocID="{AD32933B-9F73-4235-9DBC-49BBAF40A6D1}" presName="horzOne" presStyleCnt="0"/>
      <dgm:spPr/>
    </dgm:pt>
  </dgm:ptLst>
  <dgm:cxnLst>
    <dgm:cxn modelId="{BD0E8615-1086-44C2-A576-1FECE3EAA26F}" type="presOf" srcId="{9D9DED0E-3A38-4F85-AC34-7B362A8934B4}" destId="{B4148CF2-7296-45C2-B4C6-6F454FA9DBD9}" srcOrd="0" destOrd="0" presId="urn:microsoft.com/office/officeart/2005/8/layout/hierarchy4"/>
    <dgm:cxn modelId="{4D6C0118-869B-4B5F-908C-2276B63802AF}" srcId="{73FC03C3-9B6C-4D5B-9892-DE46F1FD69EF}" destId="{AD32933B-9F73-4235-9DBC-49BBAF40A6D1}" srcOrd="2" destOrd="0" parTransId="{2611FC7A-2645-4BE5-B0F7-7270448C84F3}" sibTransId="{800FEB02-8253-41EA-AE30-7A9FDD9A2A77}"/>
    <dgm:cxn modelId="{83A5BC35-D6B3-4458-80F7-D9CD99CE2ADB}" type="presOf" srcId="{F21BD0E6-7DFF-45E9-AB5A-9FCF6996B654}" destId="{1C7EB7BA-D1A9-468A-A8B1-D899AFD53E50}" srcOrd="0" destOrd="0" presId="urn:microsoft.com/office/officeart/2005/8/layout/hierarchy4"/>
    <dgm:cxn modelId="{80A8DE3B-14EF-42A3-B40B-E76111D32E20}" type="presOf" srcId="{73FC03C3-9B6C-4D5B-9892-DE46F1FD69EF}" destId="{44857EA6-A549-4B9B-85BE-F537D81C8E5C}" srcOrd="0" destOrd="0" presId="urn:microsoft.com/office/officeart/2005/8/layout/hierarchy4"/>
    <dgm:cxn modelId="{417B1B3E-1698-4425-AC29-758593A21C54}" srcId="{73FC03C3-9B6C-4D5B-9892-DE46F1FD69EF}" destId="{9D9DED0E-3A38-4F85-AC34-7B362A8934B4}" srcOrd="1" destOrd="0" parTransId="{9F3AA1D3-7064-48A1-BB92-508EDC2803E7}" sibTransId="{CE0E1042-1756-4C93-B0B9-F25B0E44CF35}"/>
    <dgm:cxn modelId="{844F9E8E-DAAD-4764-8C4D-3E992DBA5FAE}" srcId="{73FC03C3-9B6C-4D5B-9892-DE46F1FD69EF}" destId="{F21BD0E6-7DFF-45E9-AB5A-9FCF6996B654}" srcOrd="0" destOrd="0" parTransId="{0EF3CAD2-FBA9-432C-B64D-9F924A8597FE}" sibTransId="{E44D5F8B-8F99-4033-ADF3-6D3B19DAF77D}"/>
    <dgm:cxn modelId="{2FCCC5DF-9835-417D-83CC-72BA8DCB4E98}" type="presOf" srcId="{AD32933B-9F73-4235-9DBC-49BBAF40A6D1}" destId="{3163634E-4FAC-487B-821B-38E8D2F63EE7}" srcOrd="0" destOrd="0" presId="urn:microsoft.com/office/officeart/2005/8/layout/hierarchy4"/>
    <dgm:cxn modelId="{643FBE67-B807-4A7A-B042-477F7903F8C6}" type="presParOf" srcId="{44857EA6-A549-4B9B-85BE-F537D81C8E5C}" destId="{6EB8E14C-D889-4345-8EFE-D5A7EB8A17E2}" srcOrd="0" destOrd="0" presId="urn:microsoft.com/office/officeart/2005/8/layout/hierarchy4"/>
    <dgm:cxn modelId="{4285CE87-174B-427D-855D-DF617859DA27}" type="presParOf" srcId="{6EB8E14C-D889-4345-8EFE-D5A7EB8A17E2}" destId="{1C7EB7BA-D1A9-468A-A8B1-D899AFD53E50}" srcOrd="0" destOrd="0" presId="urn:microsoft.com/office/officeart/2005/8/layout/hierarchy4"/>
    <dgm:cxn modelId="{021A67F2-E353-495D-BF30-8A9FE4CAA164}" type="presParOf" srcId="{6EB8E14C-D889-4345-8EFE-D5A7EB8A17E2}" destId="{6E9B80B4-DB6B-401B-BA60-1387D627B27B}" srcOrd="1" destOrd="0" presId="urn:microsoft.com/office/officeart/2005/8/layout/hierarchy4"/>
    <dgm:cxn modelId="{8D4DD6B9-CC96-49C6-8B7C-E3CFE51C50E3}" type="presParOf" srcId="{44857EA6-A549-4B9B-85BE-F537D81C8E5C}" destId="{F06A6B59-CC3F-4A23-93F1-82BDAAE567DD}" srcOrd="1" destOrd="0" presId="urn:microsoft.com/office/officeart/2005/8/layout/hierarchy4"/>
    <dgm:cxn modelId="{57224083-C60D-4EBA-A670-CF43E1BA0AD4}" type="presParOf" srcId="{44857EA6-A549-4B9B-85BE-F537D81C8E5C}" destId="{B5CD6C26-4432-4F05-B685-50CD45A7F3E8}" srcOrd="2" destOrd="0" presId="urn:microsoft.com/office/officeart/2005/8/layout/hierarchy4"/>
    <dgm:cxn modelId="{2D9053D7-74C1-455B-B346-C467F61D88D5}" type="presParOf" srcId="{B5CD6C26-4432-4F05-B685-50CD45A7F3E8}" destId="{B4148CF2-7296-45C2-B4C6-6F454FA9DBD9}" srcOrd="0" destOrd="0" presId="urn:microsoft.com/office/officeart/2005/8/layout/hierarchy4"/>
    <dgm:cxn modelId="{7162FBB8-6F74-4CC6-80C1-0DDA9B81B5E8}" type="presParOf" srcId="{B5CD6C26-4432-4F05-B685-50CD45A7F3E8}" destId="{E4EC3513-1C9A-4569-80B1-7F4354C49072}" srcOrd="1" destOrd="0" presId="urn:microsoft.com/office/officeart/2005/8/layout/hierarchy4"/>
    <dgm:cxn modelId="{FD63CD26-0697-4037-9586-A1F086FDFB03}" type="presParOf" srcId="{44857EA6-A549-4B9B-85BE-F537D81C8E5C}" destId="{A81B5C9B-F10A-4359-AE16-AFEF80249C3B}" srcOrd="3" destOrd="0" presId="urn:microsoft.com/office/officeart/2005/8/layout/hierarchy4"/>
    <dgm:cxn modelId="{B53621FB-BAEC-4C7A-969E-804ABB250652}" type="presParOf" srcId="{44857EA6-A549-4B9B-85BE-F537D81C8E5C}" destId="{79C51588-258E-4E6D-8EE3-1982255BDE14}" srcOrd="4" destOrd="0" presId="urn:microsoft.com/office/officeart/2005/8/layout/hierarchy4"/>
    <dgm:cxn modelId="{9B31D873-356D-4AD2-83B5-658D04245756}" type="presParOf" srcId="{79C51588-258E-4E6D-8EE3-1982255BDE14}" destId="{3163634E-4FAC-487B-821B-38E8D2F63EE7}" srcOrd="0" destOrd="0" presId="urn:microsoft.com/office/officeart/2005/8/layout/hierarchy4"/>
    <dgm:cxn modelId="{D2E60367-4E19-4A00-B053-04218762590A}" type="presParOf" srcId="{79C51588-258E-4E6D-8EE3-1982255BDE14}" destId="{7D4A06F7-6A0F-4FDB-98E4-4094A1E1A64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F712D-82F5-4B57-A1DB-FD56BCFD28E1}">
      <dsp:nvSpPr>
        <dsp:cNvPr id="0" name=""/>
        <dsp:cNvSpPr/>
      </dsp:nvSpPr>
      <dsp:spPr>
        <a:xfrm>
          <a:off x="0" y="0"/>
          <a:ext cx="5653376" cy="11199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B775D-B578-4EE6-9EF6-042B6728F446}">
      <dsp:nvSpPr>
        <dsp:cNvPr id="0" name=""/>
        <dsp:cNvSpPr/>
      </dsp:nvSpPr>
      <dsp:spPr>
        <a:xfrm>
          <a:off x="171158" y="149325"/>
          <a:ext cx="1235130" cy="8212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948A5-D5F5-4456-B48C-1AE584FFB11A}">
      <dsp:nvSpPr>
        <dsp:cNvPr id="0" name=""/>
        <dsp:cNvSpPr/>
      </dsp:nvSpPr>
      <dsp:spPr>
        <a:xfrm rot="10800000">
          <a:off x="171158" y="1119941"/>
          <a:ext cx="1235130" cy="1368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Condiciones de vida de los niños y niñas de 0 a 6 años</a:t>
          </a:r>
        </a:p>
      </dsp:txBody>
      <dsp:txXfrm rot="10800000">
        <a:off x="209143" y="1119941"/>
        <a:ext cx="1159160" cy="1330832"/>
      </dsp:txXfrm>
    </dsp:sp>
    <dsp:sp modelId="{59DC1284-7053-4AA1-AEFF-87AE6879595E}">
      <dsp:nvSpPr>
        <dsp:cNvPr id="0" name=""/>
        <dsp:cNvSpPr/>
      </dsp:nvSpPr>
      <dsp:spPr>
        <a:xfrm>
          <a:off x="1529801" y="149325"/>
          <a:ext cx="1235130" cy="8212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DA1E7-F2DB-4387-8BFB-84E2BEA4AA53}">
      <dsp:nvSpPr>
        <dsp:cNvPr id="0" name=""/>
        <dsp:cNvSpPr/>
      </dsp:nvSpPr>
      <dsp:spPr>
        <a:xfrm rot="10800000">
          <a:off x="1529801" y="1119941"/>
          <a:ext cx="1235130" cy="1368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Normativa y política pública en cuanto a la educación inicial</a:t>
          </a:r>
        </a:p>
      </dsp:txBody>
      <dsp:txXfrm rot="10800000">
        <a:off x="1567786" y="1119941"/>
        <a:ext cx="1159160" cy="1330832"/>
      </dsp:txXfrm>
    </dsp:sp>
    <dsp:sp modelId="{5B782649-CBA1-422A-BB7B-69796BAED012}">
      <dsp:nvSpPr>
        <dsp:cNvPr id="0" name=""/>
        <dsp:cNvSpPr/>
      </dsp:nvSpPr>
      <dsp:spPr>
        <a:xfrm>
          <a:off x="2888444" y="149325"/>
          <a:ext cx="1235130" cy="8212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2B6AA-7393-41A6-B17E-231A87AD5EF0}">
      <dsp:nvSpPr>
        <dsp:cNvPr id="0" name=""/>
        <dsp:cNvSpPr/>
      </dsp:nvSpPr>
      <dsp:spPr>
        <a:xfrm rot="10800000">
          <a:off x="2888444" y="1119941"/>
          <a:ext cx="1235130" cy="1368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Normativa y política pública en cuanto a  formación de maestros</a:t>
          </a:r>
        </a:p>
      </dsp:txBody>
      <dsp:txXfrm rot="10800000">
        <a:off x="2926429" y="1119941"/>
        <a:ext cx="1159160" cy="1330832"/>
      </dsp:txXfrm>
    </dsp:sp>
    <dsp:sp modelId="{F436D1BC-3779-402D-B975-DFB64068789C}">
      <dsp:nvSpPr>
        <dsp:cNvPr id="0" name=""/>
        <dsp:cNvSpPr/>
      </dsp:nvSpPr>
      <dsp:spPr>
        <a:xfrm>
          <a:off x="4247087" y="149325"/>
          <a:ext cx="1235130" cy="8212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E017B-56C9-4F26-B6A3-C38D47B00F6D}">
      <dsp:nvSpPr>
        <dsp:cNvPr id="0" name=""/>
        <dsp:cNvSpPr/>
      </dsp:nvSpPr>
      <dsp:spPr>
        <a:xfrm rot="10800000">
          <a:off x="4247087" y="1119941"/>
          <a:ext cx="1235130" cy="1368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Tensiones y problemáticas</a:t>
          </a:r>
        </a:p>
      </dsp:txBody>
      <dsp:txXfrm rot="10800000">
        <a:off x="4285072" y="1119941"/>
        <a:ext cx="1159160" cy="1330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6E405-DD4B-426B-9557-4A5DEB2E4140}">
      <dsp:nvSpPr>
        <dsp:cNvPr id="0" name=""/>
        <dsp:cNvSpPr/>
      </dsp:nvSpPr>
      <dsp:spPr>
        <a:xfrm>
          <a:off x="710" y="1507"/>
          <a:ext cx="6186453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Disminuir brechas de acceso a la Educación Inicial</a:t>
          </a:r>
        </a:p>
      </dsp:txBody>
      <dsp:txXfrm>
        <a:off x="16768" y="17565"/>
        <a:ext cx="6154337" cy="516144"/>
      </dsp:txXfrm>
    </dsp:sp>
    <dsp:sp modelId="{CAD129F1-C98B-4C99-BDB1-A1902A4D6CEE}">
      <dsp:nvSpPr>
        <dsp:cNvPr id="0" name=""/>
        <dsp:cNvSpPr/>
      </dsp:nvSpPr>
      <dsp:spPr>
        <a:xfrm>
          <a:off x="710" y="652303"/>
          <a:ext cx="4041183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Mejorar la calidad en el nivel</a:t>
          </a:r>
        </a:p>
      </dsp:txBody>
      <dsp:txXfrm>
        <a:off x="16768" y="668361"/>
        <a:ext cx="4009067" cy="516144"/>
      </dsp:txXfrm>
    </dsp:sp>
    <dsp:sp modelId="{39A90BBC-77B2-4A37-ACBA-FE39C9A24D76}">
      <dsp:nvSpPr>
        <dsp:cNvPr id="0" name=""/>
        <dsp:cNvSpPr/>
      </dsp:nvSpPr>
      <dsp:spPr>
        <a:xfrm>
          <a:off x="710" y="1303098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Profesionalización, formación y capacitación</a:t>
          </a:r>
        </a:p>
      </dsp:txBody>
      <dsp:txXfrm>
        <a:off x="16768" y="1319156"/>
        <a:ext cx="1946915" cy="516144"/>
      </dsp:txXfrm>
    </dsp:sp>
    <dsp:sp modelId="{CF2CE350-0D31-4795-8B23-5FF404E2AB99}">
      <dsp:nvSpPr>
        <dsp:cNvPr id="0" name=""/>
        <dsp:cNvSpPr/>
      </dsp:nvSpPr>
      <dsp:spPr>
        <a:xfrm>
          <a:off x="2062861" y="1293114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Incrementar el acceso a la universidad</a:t>
          </a:r>
        </a:p>
      </dsp:txBody>
      <dsp:txXfrm>
        <a:off x="2078919" y="1309172"/>
        <a:ext cx="1946915" cy="516144"/>
      </dsp:txXfrm>
    </dsp:sp>
    <dsp:sp modelId="{697FBF86-4564-479F-96BE-9DD7F201B138}">
      <dsp:nvSpPr>
        <dsp:cNvPr id="0" name=""/>
        <dsp:cNvSpPr/>
      </dsp:nvSpPr>
      <dsp:spPr>
        <a:xfrm>
          <a:off x="4208131" y="652303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Incrementar  cobertura </a:t>
          </a:r>
        </a:p>
      </dsp:txBody>
      <dsp:txXfrm>
        <a:off x="4224189" y="668361"/>
        <a:ext cx="1946915" cy="516144"/>
      </dsp:txXfrm>
    </dsp:sp>
    <dsp:sp modelId="{1B1D0A17-B363-4DB9-8FDF-B9098A1EA82C}">
      <dsp:nvSpPr>
        <dsp:cNvPr id="0" name=""/>
        <dsp:cNvSpPr/>
      </dsp:nvSpPr>
      <dsp:spPr>
        <a:xfrm>
          <a:off x="4208131" y="1303723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Potencializar el ingreso a institutos tecnológicos ofertando un servicio abierto</a:t>
          </a:r>
        </a:p>
      </dsp:txBody>
      <dsp:txXfrm>
        <a:off x="4224189" y="1319781"/>
        <a:ext cx="1946915" cy="516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6E405-DD4B-426B-9557-4A5DEB2E4140}">
      <dsp:nvSpPr>
        <dsp:cNvPr id="0" name=""/>
        <dsp:cNvSpPr/>
      </dsp:nvSpPr>
      <dsp:spPr>
        <a:xfrm>
          <a:off x="710" y="1507"/>
          <a:ext cx="6186453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Disminuir brechas de acceso a la Educación Inicial</a:t>
          </a:r>
        </a:p>
      </dsp:txBody>
      <dsp:txXfrm>
        <a:off x="16768" y="17565"/>
        <a:ext cx="6154337" cy="516144"/>
      </dsp:txXfrm>
    </dsp:sp>
    <dsp:sp modelId="{CAD129F1-C98B-4C99-BDB1-A1902A4D6CEE}">
      <dsp:nvSpPr>
        <dsp:cNvPr id="0" name=""/>
        <dsp:cNvSpPr/>
      </dsp:nvSpPr>
      <dsp:spPr>
        <a:xfrm>
          <a:off x="710" y="652303"/>
          <a:ext cx="4041183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Mejorar la calidad en el nivel</a:t>
          </a:r>
        </a:p>
      </dsp:txBody>
      <dsp:txXfrm>
        <a:off x="16768" y="668361"/>
        <a:ext cx="4009067" cy="516144"/>
      </dsp:txXfrm>
    </dsp:sp>
    <dsp:sp modelId="{39A90BBC-77B2-4A37-ACBA-FE39C9A24D76}">
      <dsp:nvSpPr>
        <dsp:cNvPr id="0" name=""/>
        <dsp:cNvSpPr/>
      </dsp:nvSpPr>
      <dsp:spPr>
        <a:xfrm>
          <a:off x="710" y="1303098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Profesionalización, formación y capacitación</a:t>
          </a:r>
        </a:p>
      </dsp:txBody>
      <dsp:txXfrm>
        <a:off x="16768" y="1319156"/>
        <a:ext cx="1946915" cy="516144"/>
      </dsp:txXfrm>
    </dsp:sp>
    <dsp:sp modelId="{CF2CE350-0D31-4795-8B23-5FF404E2AB99}">
      <dsp:nvSpPr>
        <dsp:cNvPr id="0" name=""/>
        <dsp:cNvSpPr/>
      </dsp:nvSpPr>
      <dsp:spPr>
        <a:xfrm>
          <a:off x="2062861" y="1293114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Incrementar el acceso a la universidad</a:t>
          </a:r>
        </a:p>
      </dsp:txBody>
      <dsp:txXfrm>
        <a:off x="2078919" y="1309172"/>
        <a:ext cx="1946915" cy="516144"/>
      </dsp:txXfrm>
    </dsp:sp>
    <dsp:sp modelId="{697FBF86-4564-479F-96BE-9DD7F201B138}">
      <dsp:nvSpPr>
        <dsp:cNvPr id="0" name=""/>
        <dsp:cNvSpPr/>
      </dsp:nvSpPr>
      <dsp:spPr>
        <a:xfrm>
          <a:off x="4208131" y="652303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Incrementar  cobertura </a:t>
          </a:r>
        </a:p>
      </dsp:txBody>
      <dsp:txXfrm>
        <a:off x="4224189" y="668361"/>
        <a:ext cx="1946915" cy="516144"/>
      </dsp:txXfrm>
    </dsp:sp>
    <dsp:sp modelId="{1B1D0A17-B363-4DB9-8FDF-B9098A1EA82C}">
      <dsp:nvSpPr>
        <dsp:cNvPr id="0" name=""/>
        <dsp:cNvSpPr/>
      </dsp:nvSpPr>
      <dsp:spPr>
        <a:xfrm>
          <a:off x="4208131" y="1303723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Potencializar el ingreso a institutos tecnológicos ofertando un servicio abierto</a:t>
          </a:r>
        </a:p>
      </dsp:txBody>
      <dsp:txXfrm>
        <a:off x="4224189" y="1319781"/>
        <a:ext cx="1946915" cy="516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6E405-DD4B-426B-9557-4A5DEB2E4140}">
      <dsp:nvSpPr>
        <dsp:cNvPr id="0" name=""/>
        <dsp:cNvSpPr/>
      </dsp:nvSpPr>
      <dsp:spPr>
        <a:xfrm>
          <a:off x="710" y="1507"/>
          <a:ext cx="6186453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300" kern="1200" dirty="0"/>
            <a:t>Disminuir brechas de acceso a la Educación Inicial</a:t>
          </a:r>
        </a:p>
      </dsp:txBody>
      <dsp:txXfrm>
        <a:off x="16768" y="17565"/>
        <a:ext cx="6154337" cy="516144"/>
      </dsp:txXfrm>
    </dsp:sp>
    <dsp:sp modelId="{CAD129F1-C98B-4C99-BDB1-A1902A4D6CEE}">
      <dsp:nvSpPr>
        <dsp:cNvPr id="0" name=""/>
        <dsp:cNvSpPr/>
      </dsp:nvSpPr>
      <dsp:spPr>
        <a:xfrm>
          <a:off x="710" y="652303"/>
          <a:ext cx="4041183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Mejorar la calidad en el nivel</a:t>
          </a:r>
        </a:p>
      </dsp:txBody>
      <dsp:txXfrm>
        <a:off x="16768" y="668361"/>
        <a:ext cx="4009067" cy="516144"/>
      </dsp:txXfrm>
    </dsp:sp>
    <dsp:sp modelId="{39A90BBC-77B2-4A37-ACBA-FE39C9A24D76}">
      <dsp:nvSpPr>
        <dsp:cNvPr id="0" name=""/>
        <dsp:cNvSpPr/>
      </dsp:nvSpPr>
      <dsp:spPr>
        <a:xfrm>
          <a:off x="710" y="1303098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Profesionalización, formación y capacitación</a:t>
          </a:r>
        </a:p>
      </dsp:txBody>
      <dsp:txXfrm>
        <a:off x="16768" y="1319156"/>
        <a:ext cx="1946915" cy="516144"/>
      </dsp:txXfrm>
    </dsp:sp>
    <dsp:sp modelId="{CF2CE350-0D31-4795-8B23-5FF404E2AB99}">
      <dsp:nvSpPr>
        <dsp:cNvPr id="0" name=""/>
        <dsp:cNvSpPr/>
      </dsp:nvSpPr>
      <dsp:spPr>
        <a:xfrm>
          <a:off x="2062861" y="1293114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Incrementar el acceso a la universidad</a:t>
          </a:r>
        </a:p>
      </dsp:txBody>
      <dsp:txXfrm>
        <a:off x="2078919" y="1309172"/>
        <a:ext cx="1946915" cy="516144"/>
      </dsp:txXfrm>
    </dsp:sp>
    <dsp:sp modelId="{697FBF86-4564-479F-96BE-9DD7F201B138}">
      <dsp:nvSpPr>
        <dsp:cNvPr id="0" name=""/>
        <dsp:cNvSpPr/>
      </dsp:nvSpPr>
      <dsp:spPr>
        <a:xfrm>
          <a:off x="4208131" y="652303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Incrementar  cobertura </a:t>
          </a:r>
        </a:p>
      </dsp:txBody>
      <dsp:txXfrm>
        <a:off x="4224189" y="668361"/>
        <a:ext cx="1946915" cy="516144"/>
      </dsp:txXfrm>
    </dsp:sp>
    <dsp:sp modelId="{1B1D0A17-B363-4DB9-8FDF-B9098A1EA82C}">
      <dsp:nvSpPr>
        <dsp:cNvPr id="0" name=""/>
        <dsp:cNvSpPr/>
      </dsp:nvSpPr>
      <dsp:spPr>
        <a:xfrm>
          <a:off x="4208131" y="1303723"/>
          <a:ext cx="1979031" cy="548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Potencializar el ingreso a institutos tecnológicos ofertando un servicio abierto</a:t>
          </a:r>
        </a:p>
      </dsp:txBody>
      <dsp:txXfrm>
        <a:off x="4224189" y="1319781"/>
        <a:ext cx="1946915" cy="516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6E405-DD4B-426B-9557-4A5DEB2E4140}">
      <dsp:nvSpPr>
        <dsp:cNvPr id="0" name=""/>
        <dsp:cNvSpPr/>
      </dsp:nvSpPr>
      <dsp:spPr>
        <a:xfrm>
          <a:off x="1014" y="0"/>
          <a:ext cx="4421419" cy="74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Disminuir brechas de acceso a la Educación Inicial</a:t>
          </a:r>
        </a:p>
      </dsp:txBody>
      <dsp:txXfrm>
        <a:off x="22754" y="21740"/>
        <a:ext cx="4377939" cy="698771"/>
      </dsp:txXfrm>
    </dsp:sp>
    <dsp:sp modelId="{CAD129F1-C98B-4C99-BDB1-A1902A4D6CEE}">
      <dsp:nvSpPr>
        <dsp:cNvPr id="0" name=""/>
        <dsp:cNvSpPr/>
      </dsp:nvSpPr>
      <dsp:spPr>
        <a:xfrm>
          <a:off x="507" y="820198"/>
          <a:ext cx="2888207" cy="74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Mejorar la calidad en el nivel</a:t>
          </a:r>
        </a:p>
      </dsp:txBody>
      <dsp:txXfrm>
        <a:off x="22247" y="841938"/>
        <a:ext cx="2844727" cy="698771"/>
      </dsp:txXfrm>
    </dsp:sp>
    <dsp:sp modelId="{39A90BBC-77B2-4A37-ACBA-FE39C9A24D76}">
      <dsp:nvSpPr>
        <dsp:cNvPr id="0" name=""/>
        <dsp:cNvSpPr/>
      </dsp:nvSpPr>
      <dsp:spPr>
        <a:xfrm>
          <a:off x="507" y="1639600"/>
          <a:ext cx="1414401" cy="74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Profesionalización, formación y capacitación</a:t>
          </a:r>
        </a:p>
      </dsp:txBody>
      <dsp:txXfrm>
        <a:off x="22247" y="1661340"/>
        <a:ext cx="1370921" cy="698771"/>
      </dsp:txXfrm>
    </dsp:sp>
    <dsp:sp modelId="{CF2CE350-0D31-4795-8B23-5FF404E2AB99}">
      <dsp:nvSpPr>
        <dsp:cNvPr id="0" name=""/>
        <dsp:cNvSpPr/>
      </dsp:nvSpPr>
      <dsp:spPr>
        <a:xfrm>
          <a:off x="1474313" y="1626084"/>
          <a:ext cx="1414401" cy="74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Incrementar el acceso a la universidad</a:t>
          </a:r>
        </a:p>
      </dsp:txBody>
      <dsp:txXfrm>
        <a:off x="1496053" y="1647824"/>
        <a:ext cx="1370921" cy="698771"/>
      </dsp:txXfrm>
    </dsp:sp>
    <dsp:sp modelId="{697FBF86-4564-479F-96BE-9DD7F201B138}">
      <dsp:nvSpPr>
        <dsp:cNvPr id="0" name=""/>
        <dsp:cNvSpPr/>
      </dsp:nvSpPr>
      <dsp:spPr>
        <a:xfrm>
          <a:off x="3007525" y="820198"/>
          <a:ext cx="1414401" cy="74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Incrementar  cobertura </a:t>
          </a:r>
        </a:p>
      </dsp:txBody>
      <dsp:txXfrm>
        <a:off x="3029265" y="841938"/>
        <a:ext cx="1370921" cy="698771"/>
      </dsp:txXfrm>
    </dsp:sp>
    <dsp:sp modelId="{1B1D0A17-B363-4DB9-8FDF-B9098A1EA82C}">
      <dsp:nvSpPr>
        <dsp:cNvPr id="0" name=""/>
        <dsp:cNvSpPr/>
      </dsp:nvSpPr>
      <dsp:spPr>
        <a:xfrm>
          <a:off x="3007525" y="1640397"/>
          <a:ext cx="1414401" cy="742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000" kern="1200" dirty="0"/>
            <a:t>Potencializar el ingreso a institutos tecnológicos ofertando un servicio abierto</a:t>
          </a:r>
        </a:p>
      </dsp:txBody>
      <dsp:txXfrm>
        <a:off x="3029265" y="1662137"/>
        <a:ext cx="1370921" cy="698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EB7BA-D1A9-468A-A8B1-D899AFD53E50}">
      <dsp:nvSpPr>
        <dsp:cNvPr id="0" name=""/>
        <dsp:cNvSpPr/>
      </dsp:nvSpPr>
      <dsp:spPr>
        <a:xfrm>
          <a:off x="2651" y="0"/>
          <a:ext cx="1072263" cy="290222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Arial" panose="020B0604020202020204" pitchFamily="34" charset="0"/>
              <a:cs typeface="Arial" panose="020B0604020202020204" pitchFamily="34" charset="0"/>
            </a:rPr>
            <a:t>Planes curriculares </a:t>
          </a:r>
          <a:r>
            <a:rPr lang="es-ES" sz="900" b="0" kern="1200" dirty="0">
              <a:latin typeface="Arial" panose="020B0604020202020204" pitchFamily="34" charset="0"/>
              <a:cs typeface="Arial" panose="020B0604020202020204" pitchFamily="34" charset="0"/>
            </a:rPr>
            <a:t>orientados a la </a:t>
          </a:r>
          <a:r>
            <a:rPr lang="es-ES" sz="900" b="1" kern="1200" dirty="0">
              <a:latin typeface="Arial" panose="020B0604020202020204" pitchFamily="34" charset="0"/>
              <a:cs typeface="Arial" panose="020B0604020202020204" pitchFamily="34" charset="0"/>
            </a:rPr>
            <a:t>prevención de discapacidades, identificación temprana de discapacidades, y planes de acciones de intervención y atención temprana.</a:t>
          </a:r>
          <a:endParaRPr lang="es-EC" sz="900" kern="1200" dirty="0"/>
        </a:p>
      </dsp:txBody>
      <dsp:txXfrm>
        <a:off x="34057" y="31406"/>
        <a:ext cx="1009451" cy="2839411"/>
      </dsp:txXfrm>
    </dsp:sp>
    <dsp:sp modelId="{B4148CF2-7296-45C2-B4C6-6F454FA9DBD9}">
      <dsp:nvSpPr>
        <dsp:cNvPr id="0" name=""/>
        <dsp:cNvSpPr/>
      </dsp:nvSpPr>
      <dsp:spPr>
        <a:xfrm>
          <a:off x="1255055" y="0"/>
          <a:ext cx="1072263" cy="290222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>
              <a:latin typeface="Arial" panose="020B0604020202020204" pitchFamily="34" charset="0"/>
              <a:cs typeface="Arial" panose="020B0604020202020204" pitchFamily="34" charset="0"/>
            </a:rPr>
            <a:t>Orientar la formación desde una visión de la educación inclusiva, intercultural, científica y humanista.</a:t>
          </a:r>
          <a:r>
            <a:rPr lang="es-ES" sz="9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900" kern="1200" dirty="0"/>
        </a:p>
      </dsp:txBody>
      <dsp:txXfrm>
        <a:off x="1286461" y="31406"/>
        <a:ext cx="1009451" cy="2839411"/>
      </dsp:txXfrm>
    </dsp:sp>
    <dsp:sp modelId="{3163634E-4FAC-487B-821B-38E8D2F63EE7}">
      <dsp:nvSpPr>
        <dsp:cNvPr id="0" name=""/>
        <dsp:cNvSpPr/>
      </dsp:nvSpPr>
      <dsp:spPr>
        <a:xfrm>
          <a:off x="2507459" y="0"/>
          <a:ext cx="1072263" cy="29022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>
              <a:latin typeface="Arial" panose="020B0604020202020204" pitchFamily="34" charset="0"/>
              <a:cs typeface="Arial" panose="020B0604020202020204" pitchFamily="34" charset="0"/>
            </a:rPr>
            <a:t>Formación profesional desde </a:t>
          </a:r>
          <a:r>
            <a:rPr lang="es-ES" sz="900" b="1" kern="1200" dirty="0">
              <a:latin typeface="Arial" panose="020B0604020202020204" pitchFamily="34" charset="0"/>
              <a:cs typeface="Arial" panose="020B0604020202020204" pitchFamily="34" charset="0"/>
            </a:rPr>
            <a:t>la investigación educativa,</a:t>
          </a:r>
          <a:r>
            <a:rPr lang="es-ES" sz="900" kern="1200" dirty="0">
              <a:latin typeface="Arial" panose="020B0604020202020204" pitchFamily="34" charset="0"/>
              <a:cs typeface="Arial" panose="020B0604020202020204" pitchFamily="34" charset="0"/>
            </a:rPr>
            <a:t> capaces de formular, evaluar y solucionar problemas socioeducativos con sujetos, contextos y sistemas educativos específicos. </a:t>
          </a:r>
          <a:endParaRPr lang="es-EC" sz="900" kern="1200" dirty="0"/>
        </a:p>
      </dsp:txBody>
      <dsp:txXfrm>
        <a:off x="2538865" y="31406"/>
        <a:ext cx="1009451" cy="2839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E9D82-0D0E-A348-B234-A6247DFE2206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E827D-7781-0B40-BB44-17770476E08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0E19-A9DE-4E48-9DE2-E79C0B8482A0}" type="datetimeFigureOut">
              <a:rPr lang="es-ES_tradnl" smtClean="0"/>
              <a:t>26/08/2020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BC979-01F6-AF40-9341-4ABB88E8D5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25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" y="96"/>
            <a:ext cx="9212341" cy="51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D009166-5381-4A07-ADE4-AE2C9A1A4BB1}"/>
              </a:ext>
            </a:extLst>
          </p:cNvPr>
          <p:cNvSpPr txBox="1">
            <a:spLocks/>
          </p:cNvSpPr>
          <p:nvPr/>
        </p:nvSpPr>
        <p:spPr>
          <a:xfrm>
            <a:off x="4164865" y="1027869"/>
            <a:ext cx="4733246" cy="3474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El Estado ecuatoriano es garante de los derechos de la niñez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(2003).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Política Pública de Desarrollo Infantil Integral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(de 0 a 36 meses) y atención del cuidado de la madre durante la gestión, el parto y las primeras semanas de vida del niño o niña, a través de diversos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programas intersectoriales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liderados por el MIES (2013).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MINEDUC se ocupa de la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atención escolar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la población infantil de 3 a 5 años.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Ambos ministerios orientan sus acciones hacia la consolidación de un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modelo integral de atención a la Primera Infancia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 incluya un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enfoque de derechos, de interculturalidad y de género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de forma de garantizar calidad en los servicios para la primera infancia. </a:t>
            </a:r>
            <a:r>
              <a:rPr lang="es-E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obstante no se logra cubrir la totalidad de la población etaria de 0 a 5 años.</a:t>
            </a:r>
            <a:endParaRPr lang="es-ES_tradnl" sz="1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1E0DCF7-6EC9-4AD9-8B8E-D74898F21CD7}"/>
              </a:ext>
            </a:extLst>
          </p:cNvPr>
          <p:cNvSpPr txBox="1">
            <a:spLocks/>
          </p:cNvSpPr>
          <p:nvPr/>
        </p:nvSpPr>
        <p:spPr>
          <a:xfrm>
            <a:off x="426489" y="1713539"/>
            <a:ext cx="3423804" cy="14387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La Niñez en el Ecuador:</a:t>
            </a:r>
          </a:p>
          <a:p>
            <a:endParaRPr lang="es-AR" sz="2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es-AR" sz="2200" b="1" dirty="0">
                <a:solidFill>
                  <a:srgbClr val="7030A0"/>
                </a:solidFill>
                <a:latin typeface="Arial Black" panose="020B0A04020102020204" pitchFamily="34" charset="0"/>
              </a:rPr>
              <a:t> Políticas Públicas, Programas y Proyectos para la Primera Infancia</a:t>
            </a:r>
            <a:br>
              <a:rPr lang="es-ES" sz="2200" dirty="0">
                <a:latin typeface="Arial Black" panose="020B0A04020102020204" pitchFamily="34" charset="0"/>
              </a:rPr>
            </a:br>
            <a:endParaRPr lang="es-ES_tradnl" sz="2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2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726FDFA-50B2-4E9C-931F-C981E84D2553}"/>
              </a:ext>
            </a:extLst>
          </p:cNvPr>
          <p:cNvSpPr txBox="1">
            <a:spLocks/>
          </p:cNvSpPr>
          <p:nvPr/>
        </p:nvSpPr>
        <p:spPr>
          <a:xfrm>
            <a:off x="318052" y="1291099"/>
            <a:ext cx="3886368" cy="2842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Concepto de Educación Inicial (EI) se relaciona con otros dos conceptos cercanos como son 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cuidado y crianza saludable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 programas de cuidado que han adquirido diversos nombres y lugares para llevarlos a cabo. (CNH – CDI – SAFPI)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Sin embargo todas estas modalidades de educación y aprendizaje que  han aparecido a lo largo de los años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no garantizan necesariamente el desarrollo integral de los niños y niñas, y su componente educativo.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FA2462-ECEF-45AC-8901-67CDD6A2FC9D}"/>
              </a:ext>
            </a:extLst>
          </p:cNvPr>
          <p:cNvSpPr txBox="1"/>
          <p:nvPr/>
        </p:nvSpPr>
        <p:spPr>
          <a:xfrm>
            <a:off x="4730282" y="1486556"/>
            <a:ext cx="4095666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Problemáticas sociales y políticas de la EI: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No fue prioridad en políticas gubernamentales</a:t>
            </a:r>
          </a:p>
          <a:p>
            <a:pPr marL="285750" indent="-285750">
              <a:buFontTx/>
              <a:buChar char="-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Nivel educativo y cultural de los cuidadores</a:t>
            </a:r>
          </a:p>
          <a:p>
            <a:pPr marL="285750" indent="-285750">
              <a:buFontTx/>
              <a:buChar char="-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</a:p>
          <a:p>
            <a:pPr marL="285750" indent="-285750">
              <a:buFontTx/>
              <a:buChar char="-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Altos índices de violencia familiar </a:t>
            </a:r>
          </a:p>
          <a:p>
            <a:pPr marL="285750" indent="-285750">
              <a:buFontTx/>
              <a:buChar char="-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Migración</a:t>
            </a:r>
          </a:p>
          <a:p>
            <a:pPr marL="285750" indent="-285750">
              <a:buFontTx/>
              <a:buChar char="-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Brechas de desigualdad (rural-urbano, mestizos y otras poblaciones y nacionalidades. 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2285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1CFAC60-6873-4ED7-B122-7A5172FFC445}"/>
              </a:ext>
            </a:extLst>
          </p:cNvPr>
          <p:cNvSpPr txBox="1">
            <a:spLocks/>
          </p:cNvSpPr>
          <p:nvPr/>
        </p:nvSpPr>
        <p:spPr>
          <a:xfrm>
            <a:off x="143123" y="1131072"/>
            <a:ext cx="8841851" cy="3162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el 2003 aproximadamente 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12% de los niños menores de cinco años participaban en programas de desarrollo infantil a nivel nacional,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tanto públicos como privados (Gavilánez, 2008, en base al Consejo Nacional de la Niñez y Adolescencia, 2005, p. 110).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Del 2003 al 2010 se presenta un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incremento a nivel nacional del 8% en la cobertura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durante su primera infancia. Actualmente, el número de niños y niñas menores de cinco años llega a 1’686.799 (INEC, 2013).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informe niñez y adolescencia desde la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intergeneracionalidad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2016, enfatiza que: “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Solo el 33% de los niños y niñas entre 3 y 4 años cursan educación inicial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este porcentaje refleja un incremento cuatro veces mayor al detectado en el año 2010 (8%)” (CNII, 2016, p.49).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No obstante, estos esfuerzos tienen que ir acompañados también del desarrollo de la infraestructura y el incremento en la capacitación de </a:t>
            </a:r>
            <a:r>
              <a:rPr lang="es-E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parvularias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, ambos elementos son requeridos para albergar a los niños y niñas en instancias de alta calidad (docentes bachilleres).</a:t>
            </a:r>
          </a:p>
          <a:p>
            <a:endParaRPr lang="es-ES" sz="1100" dirty="0">
              <a:solidFill>
                <a:schemeClr val="tx2"/>
              </a:solidFill>
            </a:endParaRPr>
          </a:p>
          <a:p>
            <a:endParaRPr lang="es-ES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3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FB22A0B-2A62-498F-80A2-FCC2779107DF}"/>
              </a:ext>
            </a:extLst>
          </p:cNvPr>
          <p:cNvSpPr txBox="1">
            <a:spLocks/>
          </p:cNvSpPr>
          <p:nvPr/>
        </p:nvSpPr>
        <p:spPr>
          <a:xfrm>
            <a:off x="866692" y="929667"/>
            <a:ext cx="8173278" cy="9786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6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Formación de Maestros en Educación Inicial en el Ecuador</a:t>
            </a:r>
            <a:br>
              <a:rPr lang="es-ES" sz="2600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ES_tradnl" sz="2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D4D0A47-6A80-4247-AA7E-8E9CDBC0212C}"/>
              </a:ext>
            </a:extLst>
          </p:cNvPr>
          <p:cNvSpPr txBox="1">
            <a:spLocks/>
          </p:cNvSpPr>
          <p:nvPr/>
        </p:nvSpPr>
        <p:spPr>
          <a:xfrm>
            <a:off x="166977" y="1706355"/>
            <a:ext cx="8937250" cy="3024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Entre 2016-2017, se registra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71,5% de estudiantes matriculados en EI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que estudian en instituciones públicas, el 25,2% en instituciones privadas y tan solo el 3,3% en fiscomisionales (INEVAL, 2018).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En cuanto al porcentaje de estudiantes matriculados en EI según su sexo, 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50,1% son mujeres y el 49,9% son hombres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(INEVAL, 2018).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cuanto a la distribución de los estudiantes según áreas de asentamiento, la oferta de EI a nivel nacional se concentra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en el área urbana con el 77,7%,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mientras que el área rural abarca solo el 22,3% (INEVAL, 2018).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Las provincias con mayor número de estudiantes matriculados en relación a densidad poblacional son: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Guayas, Pichincha y Manabí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con 20.433 matriculados en el 2017 y 87.185 en el 2018. Las de menor población matriculada son Galápagos y Zamora Chinchipe, 442 en el 2017 y 10.422 en el 2018 (INEVAL, 2018).</a:t>
            </a:r>
          </a:p>
          <a:p>
            <a:endParaRPr lang="es-ES_tradnl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10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Marcador de contenido 5">
            <a:extLst>
              <a:ext uri="{FF2B5EF4-FFF2-40B4-BE49-F238E27FC236}">
                <a16:creationId xmlns:a16="http://schemas.microsoft.com/office/drawing/2014/main" id="{EE1777A7-B9FB-470E-BB1B-531FBED8EA9C}"/>
              </a:ext>
            </a:extLst>
          </p:cNvPr>
          <p:cNvSpPr txBox="1">
            <a:spLocks/>
          </p:cNvSpPr>
          <p:nvPr/>
        </p:nvSpPr>
        <p:spPr>
          <a:xfrm>
            <a:off x="500931" y="1180271"/>
            <a:ext cx="8292879" cy="2782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población docente en Educación Inicial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, según datos del MINEDUC (2017) (citado en PEDI-UNAE, 2018) en el Subnivel Inicial 1, asciende a 5.001, y, en el Subnivel Inicial 2, a 7.775, para un total de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12.776, que representa el 6,2% de los docentes del país.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Se puede establecer una relación docente/estudiante de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1/28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, según el número de niños y niñas matriculados en EI, que para el 2017 asciende a 351.989, lo cual es un ratio muy alto considerando las edades de los niños y las necesidades de atención que se requieren en estos niveles, pues tomando en cuenta la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Norma Técnica de Desarrollo Infantil Integral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(MIES, 2014), lo ideal es manejar un ratio de una/un educadora/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de Desarrollo Infantil Integral por cada 10 niñas y niños de 0 a 36 meses, y de 3 a 5 años, 25 niños por docente, con un nivel mínimo de tecnólogo en Educación Inicial o áreas afines.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23353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A2E627F-2779-4BC4-ADB2-CFBF66650BCD}"/>
              </a:ext>
            </a:extLst>
          </p:cNvPr>
          <p:cNvSpPr txBox="1">
            <a:spLocks/>
          </p:cNvSpPr>
          <p:nvPr/>
        </p:nvSpPr>
        <p:spPr>
          <a:xfrm>
            <a:off x="238539" y="1094105"/>
            <a:ext cx="8721044" cy="33011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Aunque en los últimos diez años se han realizado avances importantes en materia de política pública e inversión educativa y social en la primera infancia, aún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se requiere disminuir brechas en cuanto al acceso obligatorio a la EI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que esta sea un requerimiento para el ingreso a la Educación General Básica.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Otro desafío es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dar continuidad a procesos de mejora de la calidad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 este nivel de educación, así como el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acceso y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ampliación significativa de la cobertura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 aún un reto importante para el país.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La profesionalización de los docentes en Educación Inicial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 un reto inmediato que debe afrontar Ecuador, tomando en cuenta que un gran número de docentes que atienden los centros infantiles públicos son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bachilleres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en especial en las zonas rurales.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 todas las educadoras que actualmente se encuentran dentro del MIES pueden acceder a la universidad debido a su ubicación geográfica, situaciones económicas o laborales, por lo que es prioritario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ampliar la oferta de programas de formación a distancia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Según el Plan Nacional de Desarrollo, a 2021 se espera incrementar del 27,81% al 31,21% la tasa bruta de matrícula en educación superior en Universidades y Escuelas Politécnicas.</a:t>
            </a:r>
          </a:p>
          <a:p>
            <a:pPr algn="just"/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1704351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86E6EBC-3479-486C-89CE-0EAF927F5CB9}"/>
              </a:ext>
            </a:extLst>
          </p:cNvPr>
          <p:cNvSpPr txBox="1">
            <a:spLocks/>
          </p:cNvSpPr>
          <p:nvPr/>
        </p:nvSpPr>
        <p:spPr>
          <a:xfrm>
            <a:off x="1341344" y="1259013"/>
            <a:ext cx="7081493" cy="403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700" b="1" dirty="0">
                <a:solidFill>
                  <a:schemeClr val="tx2"/>
                </a:solidFill>
                <a:latin typeface="Arial Black" panose="020B0A04020102020204" pitchFamily="34" charset="0"/>
              </a:rPr>
              <a:t>3- Desafíos </a:t>
            </a:r>
            <a:r>
              <a:rPr lang="es-419" sz="37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 tensiones en el Ecuador</a:t>
            </a:r>
            <a:endParaRPr lang="es-ES_tradnl" sz="37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9989151-0678-43C1-9863-8D92F73D5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031201"/>
              </p:ext>
            </p:extLst>
          </p:nvPr>
        </p:nvGraphicFramePr>
        <p:xfrm>
          <a:off x="1788154" y="2031620"/>
          <a:ext cx="6187874" cy="185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5600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86E6EBC-3479-486C-89CE-0EAF927F5CB9}"/>
              </a:ext>
            </a:extLst>
          </p:cNvPr>
          <p:cNvSpPr txBox="1">
            <a:spLocks/>
          </p:cNvSpPr>
          <p:nvPr/>
        </p:nvSpPr>
        <p:spPr>
          <a:xfrm>
            <a:off x="1341344" y="1259013"/>
            <a:ext cx="7081493" cy="403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700" b="1" dirty="0">
                <a:solidFill>
                  <a:schemeClr val="tx2"/>
                </a:solidFill>
                <a:latin typeface="Arial Black" panose="020B0A04020102020204" pitchFamily="34" charset="0"/>
              </a:rPr>
              <a:t>3- Desafíos </a:t>
            </a:r>
            <a:r>
              <a:rPr lang="es-419" sz="37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 tensiones en el Ecuador</a:t>
            </a:r>
            <a:endParaRPr lang="es-ES_tradnl" sz="37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9989151-0678-43C1-9863-8D92F73D5C34}"/>
              </a:ext>
            </a:extLst>
          </p:cNvPr>
          <p:cNvGraphicFramePr/>
          <p:nvPr/>
        </p:nvGraphicFramePr>
        <p:xfrm>
          <a:off x="1788154" y="2031620"/>
          <a:ext cx="6187874" cy="185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793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86E6EBC-3479-486C-89CE-0EAF927F5CB9}"/>
              </a:ext>
            </a:extLst>
          </p:cNvPr>
          <p:cNvSpPr txBox="1">
            <a:spLocks/>
          </p:cNvSpPr>
          <p:nvPr/>
        </p:nvSpPr>
        <p:spPr>
          <a:xfrm>
            <a:off x="1341344" y="1259013"/>
            <a:ext cx="7081493" cy="4033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700" b="1" dirty="0">
                <a:solidFill>
                  <a:schemeClr val="tx2"/>
                </a:solidFill>
                <a:latin typeface="Arial Black" panose="020B0A04020102020204" pitchFamily="34" charset="0"/>
              </a:rPr>
              <a:t>3- Desafíos </a:t>
            </a:r>
            <a:r>
              <a:rPr lang="es-419" sz="37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 tensiones en el Ecuador</a:t>
            </a:r>
            <a:endParaRPr lang="es-ES_tradnl" sz="37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9989151-0678-43C1-9863-8D92F73D5C34}"/>
              </a:ext>
            </a:extLst>
          </p:cNvPr>
          <p:cNvGraphicFramePr/>
          <p:nvPr/>
        </p:nvGraphicFramePr>
        <p:xfrm>
          <a:off x="1788154" y="2031620"/>
          <a:ext cx="6187874" cy="185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345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86E6EBC-3479-486C-89CE-0EAF927F5CB9}"/>
              </a:ext>
            </a:extLst>
          </p:cNvPr>
          <p:cNvSpPr txBox="1">
            <a:spLocks/>
          </p:cNvSpPr>
          <p:nvPr/>
        </p:nvSpPr>
        <p:spPr>
          <a:xfrm>
            <a:off x="918722" y="1043106"/>
            <a:ext cx="7081493" cy="4175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700" b="1" dirty="0">
                <a:solidFill>
                  <a:schemeClr val="tx2"/>
                </a:solidFill>
                <a:latin typeface="Arial Black" panose="020B0A04020102020204" pitchFamily="34" charset="0"/>
              </a:rPr>
              <a:t>3- Desafíos </a:t>
            </a:r>
            <a:r>
              <a:rPr lang="es-419" sz="3700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 tensiones en el Ecuador</a:t>
            </a:r>
            <a:endParaRPr lang="es-ES_tradnl" sz="37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9989151-0678-43C1-9863-8D92F73D5C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497167"/>
              </p:ext>
            </p:extLst>
          </p:nvPr>
        </p:nvGraphicFramePr>
        <p:xfrm>
          <a:off x="391178" y="1782096"/>
          <a:ext cx="4422434" cy="238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B457641-96DC-42EC-8105-C0DB51F9FE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855183"/>
              </p:ext>
            </p:extLst>
          </p:nvPr>
        </p:nvGraphicFramePr>
        <p:xfrm>
          <a:off x="5204789" y="1524047"/>
          <a:ext cx="3582375" cy="290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1644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567012"/>
            <a:ext cx="7886700" cy="243218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EC" b="1" dirty="0"/>
          </a:p>
          <a:p>
            <a:pPr marL="0" indent="0" algn="ctr">
              <a:buNone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PROYECTO INTERINSTITUCIONAL E INTERNACIONAL DE LA RED REDUCAR:     </a:t>
            </a:r>
          </a:p>
          <a:p>
            <a:pPr marL="0" indent="0" algn="ctr">
              <a:buNone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ESTADO DE LA FORMACIÓN DE MAESTROS DE EDUCACIÓN INICIAL: UNA LECTURA DESDE LAS UNIVERSIDADES PEDAGÓGICAS DE ARGENTINA, COLOMBIA, CUBA, ECUADOR, HONDURAS Y MÉXICO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" y="78481"/>
            <a:ext cx="3801357" cy="1041321"/>
          </a:xfrm>
          <a:prstGeom prst="rect">
            <a:avLst/>
          </a:prstGeom>
        </p:spPr>
      </p:pic>
      <p:pic>
        <p:nvPicPr>
          <p:cNvPr id="5" name="Imagen 4" descr="reduc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27" y="119844"/>
            <a:ext cx="4040991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Una mujer sonriendo&#10;&#10;Descripción generada automáticamente">
            <a:extLst>
              <a:ext uri="{FF2B5EF4-FFF2-40B4-BE49-F238E27FC236}">
                <a16:creationId xmlns:a16="http://schemas.microsoft.com/office/drawing/2014/main" id="{8BE8A7CC-D424-4C63-A969-1095F7223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127" y="1400961"/>
            <a:ext cx="809499" cy="11718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C90978-CE8B-4B19-8CCB-01E4FBE16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126" y="1424013"/>
            <a:ext cx="877340" cy="11718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7EE2BF3-93B4-4B43-A023-36D631A00685}"/>
              </a:ext>
            </a:extLst>
          </p:cNvPr>
          <p:cNvSpPr txBox="1"/>
          <p:nvPr/>
        </p:nvSpPr>
        <p:spPr>
          <a:xfrm>
            <a:off x="5750217" y="2059181"/>
            <a:ext cx="2323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Pamela Medina Márquez</a:t>
            </a:r>
          </a:p>
          <a:p>
            <a:r>
              <a:rPr lang="es-EC" dirty="0"/>
              <a:t>DOCENTE - INVESTIGADORA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667E8F6-AACD-4845-9628-64AE9B2183AE}"/>
              </a:ext>
            </a:extLst>
          </p:cNvPr>
          <p:cNvSpPr txBox="1"/>
          <p:nvPr/>
        </p:nvSpPr>
        <p:spPr>
          <a:xfrm>
            <a:off x="2446466" y="2111141"/>
            <a:ext cx="2323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Gisselle Tur Porres</a:t>
            </a:r>
          </a:p>
          <a:p>
            <a:r>
              <a:rPr lang="es-EC" dirty="0"/>
              <a:t>DOCENTE - INVESTIGADORA</a:t>
            </a:r>
          </a:p>
        </p:txBody>
      </p:sp>
    </p:spTree>
    <p:extLst>
      <p:ext uri="{BB962C8B-B14F-4D97-AF65-F5344CB8AC3E}">
        <p14:creationId xmlns:p14="http://schemas.microsoft.com/office/powerpoint/2010/main" val="145488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53A644-438D-49EF-9B28-EDDF007C39C5}"/>
              </a:ext>
            </a:extLst>
          </p:cNvPr>
          <p:cNvSpPr txBox="1">
            <a:spLocks/>
          </p:cNvSpPr>
          <p:nvPr/>
        </p:nvSpPr>
        <p:spPr>
          <a:xfrm>
            <a:off x="833555" y="987029"/>
            <a:ext cx="7545571" cy="5606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6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3- Desafíos y tensiones en el ámbito de América Latina y el Caribe</a:t>
            </a:r>
            <a:endParaRPr lang="es-ES_tradnl" sz="3600" b="1" dirty="0">
              <a:solidFill>
                <a:schemeClr val="tx2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A5E4F08-5B55-47ED-8B1F-673FCBBA7FBB}"/>
              </a:ext>
            </a:extLst>
          </p:cNvPr>
          <p:cNvSpPr/>
          <p:nvPr/>
        </p:nvSpPr>
        <p:spPr>
          <a:xfrm>
            <a:off x="318051" y="1876508"/>
            <a:ext cx="8682825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Déficit de docentes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(se completa la prestación del servicio con habilitación de técnicos, personales con alguna capacitación laboral, prestadores de servicio social, madres cuidadoras y voluntarios, que entran dentro de la categoría de agentes sociales). </a:t>
            </a:r>
          </a:p>
          <a:p>
            <a:pPr algn="just">
              <a:spcAft>
                <a:spcPts val="600"/>
              </a:spcAft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Fortalecer la profesionalización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los responsables de atender a los niños de cero a tres años de edad, con el fin de que los Centros Infantiles, además de cumplir la atención y el cuidado con la necesaria función asistencial, mejoren también su componente educativo.</a:t>
            </a:r>
          </a:p>
          <a:p>
            <a:pPr>
              <a:spcAft>
                <a:spcPts val="600"/>
              </a:spcAft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0842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53A644-438D-49EF-9B28-EDDF007C39C5}"/>
              </a:ext>
            </a:extLst>
          </p:cNvPr>
          <p:cNvSpPr txBox="1">
            <a:spLocks/>
          </p:cNvSpPr>
          <p:nvPr/>
        </p:nvSpPr>
        <p:spPr>
          <a:xfrm>
            <a:off x="833555" y="987029"/>
            <a:ext cx="7545571" cy="5606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6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3- Desafíos y tensiones en el ámbito de América Latina y el Caribe</a:t>
            </a:r>
            <a:endParaRPr lang="es-ES_tradnl" sz="3600" b="1" dirty="0">
              <a:solidFill>
                <a:schemeClr val="tx2"/>
              </a:solidFill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C2788D1-4DB4-40A6-9631-465EB7553D7A}"/>
              </a:ext>
            </a:extLst>
          </p:cNvPr>
          <p:cNvSpPr txBox="1">
            <a:spLocks/>
          </p:cNvSpPr>
          <p:nvPr/>
        </p:nvSpPr>
        <p:spPr>
          <a:xfrm>
            <a:off x="138311" y="1828446"/>
            <a:ext cx="8905797" cy="2576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Elemento común en la región: preocupación por mejorar el desempeño de los docentes.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Se observan dos tendencias: la evaluación docente y la certificación de las instituciones formadoras (en los casos de Argentina y Colombia).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Crecimiento de la demanda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en la medida en que la concientización de la importancia de la atención de la primera infancia se socialice y crezcan las exigencias al respecto, 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se incrementarán las presiones para que los gobiernos brinden los espacios y modalidades para responder a dicha demanda.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Mejorar las condiciones laborales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(de por si precarizadas) pues algunos países ya enfrentan una baja demanda por la profesión docente en Educación Inicial (no así en Argentina y Cuba). Es importante resaltar que el sistema educativo cubano es el único de los seis países estudiados que, excepcionalmente cuida las condiciones de salud física, mental y laboral de los docentes de la primera infancia.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199589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AF53A644-438D-49EF-9B28-EDDF007C39C5}"/>
              </a:ext>
            </a:extLst>
          </p:cNvPr>
          <p:cNvSpPr txBox="1">
            <a:spLocks/>
          </p:cNvSpPr>
          <p:nvPr/>
        </p:nvSpPr>
        <p:spPr>
          <a:xfrm>
            <a:off x="833555" y="987029"/>
            <a:ext cx="7545571" cy="5606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6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3- Desafíos y tensiones en el ámbito de América Latina y el Caribe</a:t>
            </a:r>
            <a:endParaRPr lang="es-ES_tradnl" sz="3600" b="1" dirty="0">
              <a:solidFill>
                <a:schemeClr val="tx2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E63360D-6114-4FAC-8138-3601C2630A28}"/>
              </a:ext>
            </a:extLst>
          </p:cNvPr>
          <p:cNvSpPr txBox="1">
            <a:spLocks/>
          </p:cNvSpPr>
          <p:nvPr/>
        </p:nvSpPr>
        <p:spPr>
          <a:xfrm>
            <a:off x="161364" y="1789787"/>
            <a:ext cx="8982636" cy="2528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Educación Inicial con </a:t>
            </a:r>
            <a:r>
              <a:rPr lang="es-EC" sz="1900" b="1" dirty="0">
                <a:latin typeface="Arial" panose="020B0604020202020204" pitchFamily="34" charset="0"/>
                <a:cs typeface="Arial" panose="020B0604020202020204" pitchFamily="34" charset="0"/>
              </a:rPr>
              <a:t>docentes formados profesionalmente y cuidados laboralmente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, en aras de generar procesos de enseñanza-aprendizaje y de desarrollo integral en la primera infancia.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E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sz="1900" b="1" dirty="0">
                <a:latin typeface="Arial" panose="020B0604020202020204" pitchFamily="34" charset="0"/>
                <a:cs typeface="Arial" panose="020B0604020202020204" pitchFamily="34" charset="0"/>
              </a:rPr>
              <a:t>Formación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inicial y profesionalización de docentes en servicio de la Educación Inicial desde una </a:t>
            </a:r>
            <a:r>
              <a:rPr lang="es-EC" sz="1900" b="1" dirty="0">
                <a:latin typeface="Arial" panose="020B0604020202020204" pitchFamily="34" charset="0"/>
                <a:cs typeface="Arial" panose="020B0604020202020204" pitchFamily="34" charset="0"/>
              </a:rPr>
              <a:t>perspectiva integral (docencia-investigación).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EC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Promover el </a:t>
            </a:r>
            <a:r>
              <a:rPr lang="es-EC" sz="1900" b="1" dirty="0">
                <a:latin typeface="Arial" panose="020B0604020202020204" pitchFamily="34" charset="0"/>
                <a:cs typeface="Arial" panose="020B0604020202020204" pitchFamily="34" charset="0"/>
              </a:rPr>
              <a:t>reconocimiento y aprecio social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 por los profesionales dedicados a esta labor. Asegurar una vida digna de los docentes dedicados a EI; generar una </a:t>
            </a:r>
            <a:r>
              <a:rPr lang="es-EC" sz="1900" i="1" dirty="0">
                <a:latin typeface="Arial" panose="020B0604020202020204" pitchFamily="34" charset="0"/>
                <a:cs typeface="Arial" panose="020B0604020202020204" pitchFamily="34" charset="0"/>
              </a:rPr>
              <a:t>identidad profesional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s-EC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EC" sz="1900" b="1" dirty="0">
                <a:latin typeface="Arial" panose="020B0604020202020204" pitchFamily="34" charset="0"/>
                <a:cs typeface="Arial" panose="020B0604020202020204" pitchFamily="34" charset="0"/>
              </a:rPr>
              <a:t>Superar el exclusivo y devaluado enfoque asistencial </a:t>
            </a:r>
            <a:r>
              <a:rPr lang="es-EC" sz="1900" dirty="0">
                <a:latin typeface="Arial" panose="020B0604020202020204" pitchFamily="34" charset="0"/>
                <a:cs typeface="Arial" panose="020B0604020202020204" pitchFamily="34" charset="0"/>
              </a:rPr>
              <a:t>(orientado al resguardo y atención de necesidades básicas de los niños), por un enfoque integral que articule armónicamente la atención y el cuidado con la educación con un fuerte énfasis en una vida digna de la primera infancia.</a:t>
            </a:r>
            <a:endParaRPr lang="es-E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900" dirty="0"/>
          </a:p>
          <a:p>
            <a:endParaRPr lang="es-ES" sz="1900" dirty="0"/>
          </a:p>
        </p:txBody>
      </p:sp>
    </p:spTree>
    <p:extLst>
      <p:ext uri="{BB962C8B-B14F-4D97-AF65-F5344CB8AC3E}">
        <p14:creationId xmlns:p14="http://schemas.microsoft.com/office/powerpoint/2010/main" val="13138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4" cy="51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F1CEB8C-819F-48BB-9993-750500113492}"/>
              </a:ext>
            </a:extLst>
          </p:cNvPr>
          <p:cNvSpPr txBox="1">
            <a:spLocks/>
          </p:cNvSpPr>
          <p:nvPr/>
        </p:nvSpPr>
        <p:spPr>
          <a:xfrm>
            <a:off x="473172" y="2107905"/>
            <a:ext cx="3070658" cy="9681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Universidades Participantes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B36A503-2D83-4532-B2B2-D062293ED871}"/>
              </a:ext>
            </a:extLst>
          </p:cNvPr>
          <p:cNvSpPr txBox="1">
            <a:spLocks/>
          </p:cNvSpPr>
          <p:nvPr/>
        </p:nvSpPr>
        <p:spPr>
          <a:xfrm>
            <a:off x="3758983" y="1223588"/>
            <a:ext cx="5316513" cy="3192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Nacional de Educación del Ecuador (UNAE)</a:t>
            </a:r>
          </a:p>
          <a:p>
            <a:r>
              <a:rPr lang="es-EC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Pedagógica Nacional de Colombia (UPN)</a:t>
            </a:r>
            <a:endParaRPr lang="es-E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Pedagógica Nacional Francisco Morazán de Honduras (UPNFM)</a:t>
            </a:r>
            <a:endParaRPr lang="es-E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Pedagógica Nacional de Argentina (UPN)</a:t>
            </a:r>
            <a:endParaRPr lang="es-E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Pedagógica Nacional de México (UPN)</a:t>
            </a:r>
            <a:endParaRPr lang="es-E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Referencia Latinoamericano para la Educación Preescolar de Cuba (CELEP) y Universidad de Ciencias Pedagógicas Enrique José Varona de Cuba (UCPEJV)</a:t>
            </a:r>
            <a:endParaRPr lang="es-E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/>
          </a:p>
          <a:p>
            <a:endParaRPr lang="es-ES" sz="240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3224F60-AC57-444A-81D2-521E8F0E3636}"/>
              </a:ext>
            </a:extLst>
          </p:cNvPr>
          <p:cNvCxnSpPr/>
          <p:nvPr/>
        </p:nvCxnSpPr>
        <p:spPr>
          <a:xfrm>
            <a:off x="3782035" y="875980"/>
            <a:ext cx="0" cy="345781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EB7E5799-CD9A-46E2-8E19-F51DBA3C237D}"/>
              </a:ext>
            </a:extLst>
          </p:cNvPr>
          <p:cNvSpPr txBox="1">
            <a:spLocks/>
          </p:cNvSpPr>
          <p:nvPr/>
        </p:nvSpPr>
        <p:spPr>
          <a:xfrm>
            <a:off x="3910701" y="1622340"/>
            <a:ext cx="4916600" cy="213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Directora: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María Nelsy Rodríguez Lozano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maria.rodriguez@unae.edu.ec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Subdirectora: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Gisselle Tur Porres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gisselle.tur@unae.edu.ec</a:t>
            </a:r>
          </a:p>
          <a:p>
            <a:r>
              <a:rPr 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Co-investigadora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: Pamela Medina Márquez</a:t>
            </a: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sandra.medina@unae.edu.ec</a:t>
            </a:r>
          </a:p>
          <a:p>
            <a:endParaRPr lang="es-ES" sz="1950" dirty="0"/>
          </a:p>
          <a:p>
            <a:endParaRPr lang="es-ES" sz="195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E8362FC-F27F-4E58-87E2-51108BEB5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49" y="1031100"/>
            <a:ext cx="2981614" cy="33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1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88F8AB5-C291-4B2C-8008-501D98FD044D}"/>
              </a:ext>
            </a:extLst>
          </p:cNvPr>
          <p:cNvSpPr txBox="1">
            <a:spLocks/>
          </p:cNvSpPr>
          <p:nvPr/>
        </p:nvSpPr>
        <p:spPr>
          <a:xfrm>
            <a:off x="158075" y="1281198"/>
            <a:ext cx="6554481" cy="5399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600" b="1" dirty="0">
                <a:solidFill>
                  <a:schemeClr val="tx2"/>
                </a:solidFill>
                <a:latin typeface="Arial Black" panose="020B0A04020102020204" pitchFamily="34" charset="0"/>
              </a:rPr>
              <a:t>Organización de la Presentación:</a:t>
            </a:r>
            <a:br>
              <a:rPr lang="fr-BE" sz="26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es-ES_tradnl" sz="2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8FBDC158-2753-4B8E-8B30-DD60C0354861}"/>
              </a:ext>
            </a:extLst>
          </p:cNvPr>
          <p:cNvSpPr txBox="1">
            <a:spLocks/>
          </p:cNvSpPr>
          <p:nvPr/>
        </p:nvSpPr>
        <p:spPr>
          <a:xfrm>
            <a:off x="4572000" y="1821117"/>
            <a:ext cx="4281113" cy="261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Generalidades del proyecto de investigación </a:t>
            </a:r>
          </a:p>
          <a:p>
            <a:endParaRPr lang="es-419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419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El caso de Ecuador en </a:t>
            </a:r>
            <a:r>
              <a:rPr lang="es-ES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cuanto a políticas públicas, programas y proyectos para la primera infancia y en la formación de maestros en Educación Inicial</a:t>
            </a:r>
            <a:endParaRPr lang="es-419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419" sz="17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Desafíos y tensiones en la Educación Inicial (EI) y la formación de maestros en Educación Inicial tanto en el ámbito regional como nacional</a:t>
            </a:r>
          </a:p>
          <a:p>
            <a:endParaRPr lang="fr-BE" sz="17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9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D79C59D-D349-41CA-8B64-C023F45A2C0D}"/>
              </a:ext>
            </a:extLst>
          </p:cNvPr>
          <p:cNvSpPr txBox="1">
            <a:spLocks/>
          </p:cNvSpPr>
          <p:nvPr/>
        </p:nvSpPr>
        <p:spPr>
          <a:xfrm>
            <a:off x="-46823" y="841774"/>
            <a:ext cx="9029457" cy="6642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1-Generalidades del Proyecto de Investigación</a:t>
            </a:r>
            <a:endParaRPr lang="es-ES_tradnl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BF53D03-3D7C-4F6C-81D0-DC53DEF17DE9}"/>
              </a:ext>
            </a:extLst>
          </p:cNvPr>
          <p:cNvSpPr txBox="1">
            <a:spLocks/>
          </p:cNvSpPr>
          <p:nvPr/>
        </p:nvSpPr>
        <p:spPr>
          <a:xfrm>
            <a:off x="161366" y="1506072"/>
            <a:ext cx="8868091" cy="2881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BE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Cómo llevar adelante un estudio comparativo de la formación de maestros de Educación Inicial con los países participantes de la región? </a:t>
            </a:r>
          </a:p>
          <a:p>
            <a:pPr algn="just"/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arenR"/>
            </a:pP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Contextualizaron las condiciones geográficas, demográficas, étnicas, socioeconómicas y de salud de los niños y niñas de cada país.</a:t>
            </a:r>
          </a:p>
          <a:p>
            <a:pPr algn="just"/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2)  Análisis de fuentes legislativas y de política pública acerca de la atención educativa a la primera infancia en cada país. </a:t>
            </a:r>
          </a:p>
          <a:p>
            <a:pPr algn="just"/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3)  Identificación de las políticas públicas y normativas que rigen la formación de los maestros para la Educación Inicial y los diferentes niveles de formación en cada país. </a:t>
            </a:r>
          </a:p>
          <a:p>
            <a:pPr algn="just"/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4)  Análisis de las propuestas de formación en las Universidades pedagógicas participantes de la investigación y sus diálogos con las políticas públicas.</a:t>
            </a:r>
            <a:endParaRPr lang="es-419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62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E98C1C1-B56F-4AFA-A530-667794CCD849}"/>
              </a:ext>
            </a:extLst>
          </p:cNvPr>
          <p:cNvSpPr txBox="1">
            <a:spLocks/>
          </p:cNvSpPr>
          <p:nvPr/>
        </p:nvSpPr>
        <p:spPr>
          <a:xfrm>
            <a:off x="445272" y="906448"/>
            <a:ext cx="8399051" cy="4180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Qué tensiones interpelan la Educación Inicial y la formación de sus maestros en la región? </a:t>
            </a:r>
          </a:p>
          <a:p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Historicidad y políticas de la Educación Inicial. </a:t>
            </a: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Disputas por el sentido de la formación de maestros para la primera infancia.</a:t>
            </a: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La formación de maestros para la diversidad territorial, cultural y socioeconómica del país versus el carácter nacional de las políticas?</a:t>
            </a: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Reconocimiento social y profesional de los maestros y maestras para la Educación Inicial.</a:t>
            </a: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¿Cuál es el lugar de las políticas de Educación Inicial en la formación de maestros para la infancia en las Universidades Pedagógicas? ¿Cuál es el debate y el aporte de estas instituciones a la construcción de política pública para la Educación Inicial? </a:t>
            </a: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¿Cuáles son los referentes teóricos y conceptuales, las discusiones y apuestas en la formación de maestros para la primera infancia y, sus relaciones con las exigencias en la calidad de la formación de maestros? </a:t>
            </a:r>
          </a:p>
          <a:p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¿Cuáles son las relaciones y fracturas entre la formación de maestros en las Instituciones de Educación Superior de carácter oficial y privada?</a:t>
            </a:r>
          </a:p>
        </p:txBody>
      </p:sp>
    </p:spTree>
    <p:extLst>
      <p:ext uri="{BB962C8B-B14F-4D97-AF65-F5344CB8AC3E}">
        <p14:creationId xmlns:p14="http://schemas.microsoft.com/office/powerpoint/2010/main" val="299015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2C529CD-3E98-4A43-A181-1593F80F4771}"/>
              </a:ext>
            </a:extLst>
          </p:cNvPr>
          <p:cNvSpPr txBox="1">
            <a:spLocks/>
          </p:cNvSpPr>
          <p:nvPr/>
        </p:nvSpPr>
        <p:spPr>
          <a:xfrm>
            <a:off x="0" y="1069450"/>
            <a:ext cx="4736439" cy="4214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Ejes</a:t>
            </a:r>
            <a:r>
              <a:rPr lang="fr-BE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análisis</a:t>
            </a:r>
            <a:r>
              <a:rPr lang="fr-BE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BE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  <a:r>
              <a:rPr lang="fr-BE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BE" sz="1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endParaRPr lang="es-EC" sz="1500" dirty="0">
              <a:solidFill>
                <a:srgbClr val="7030A0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F0CEAD9-B06F-4104-A4B7-98CE5E91DC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771193"/>
              </p:ext>
            </p:extLst>
          </p:nvPr>
        </p:nvGraphicFramePr>
        <p:xfrm>
          <a:off x="2961863" y="1653871"/>
          <a:ext cx="5653376" cy="2488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4751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9212683" cy="518367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B2B118E-BA84-4B76-8DA0-8CFA5A9DB7A4}"/>
              </a:ext>
            </a:extLst>
          </p:cNvPr>
          <p:cNvSpPr txBox="1">
            <a:spLocks/>
          </p:cNvSpPr>
          <p:nvPr/>
        </p:nvSpPr>
        <p:spPr>
          <a:xfrm>
            <a:off x="86395" y="1394652"/>
            <a:ext cx="4862123" cy="518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600" b="1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2- El caso de Ecuador</a:t>
            </a:r>
            <a:endParaRPr lang="es-ES_tradnl" sz="2600" b="1" dirty="0">
              <a:solidFill>
                <a:schemeClr val="tx2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8FA000-063D-490D-B196-312B5853D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527" y="2394724"/>
            <a:ext cx="5123701" cy="16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70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2289</Words>
  <Application>Microsoft Office PowerPoint</Application>
  <PresentationFormat>Presentación en pantalla (16:9)</PresentationFormat>
  <Paragraphs>153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2020-07-29T21:25:41Z</dcterms:created>
  <dcterms:modified xsi:type="dcterms:W3CDTF">2020-08-26T14:27:24Z</dcterms:modified>
</cp:coreProperties>
</file>