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CE5-4E32-42CC-A5B1-7D8ACBF79BE5}" type="datetimeFigureOut">
              <a:rPr lang="es-PE" smtClean="0"/>
              <a:t>17/11/2018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7B0-0141-4739-A0F8-BAE876FBDA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210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CE5-4E32-42CC-A5B1-7D8ACBF79BE5}" type="datetimeFigureOut">
              <a:rPr lang="es-PE" smtClean="0"/>
              <a:t>17/11/2018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7B0-0141-4739-A0F8-BAE876FBDA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934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CE5-4E32-42CC-A5B1-7D8ACBF79BE5}" type="datetimeFigureOut">
              <a:rPr lang="es-PE" smtClean="0"/>
              <a:t>17/11/2018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7B0-0141-4739-A0F8-BAE876FBDA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789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CE5-4E32-42CC-A5B1-7D8ACBF79BE5}" type="datetimeFigureOut">
              <a:rPr lang="es-PE" smtClean="0"/>
              <a:t>17/11/2018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7B0-0141-4739-A0F8-BAE876FBDA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392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CE5-4E32-42CC-A5B1-7D8ACBF79BE5}" type="datetimeFigureOut">
              <a:rPr lang="es-PE" smtClean="0"/>
              <a:t>17/11/2018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7B0-0141-4739-A0F8-BAE876FBDA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426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CE5-4E32-42CC-A5B1-7D8ACBF79BE5}" type="datetimeFigureOut">
              <a:rPr lang="es-PE" smtClean="0"/>
              <a:t>17/11/2018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7B0-0141-4739-A0F8-BAE876FBDA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763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CE5-4E32-42CC-A5B1-7D8ACBF79BE5}" type="datetimeFigureOut">
              <a:rPr lang="es-PE" smtClean="0"/>
              <a:t>17/11/2018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7B0-0141-4739-A0F8-BAE876FBDA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87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CE5-4E32-42CC-A5B1-7D8ACBF79BE5}" type="datetimeFigureOut">
              <a:rPr lang="es-PE" smtClean="0"/>
              <a:t>17/11/2018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7B0-0141-4739-A0F8-BAE876FBDA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759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CE5-4E32-42CC-A5B1-7D8ACBF79BE5}" type="datetimeFigureOut">
              <a:rPr lang="es-PE" smtClean="0"/>
              <a:t>17/11/2018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7B0-0141-4739-A0F8-BAE876FBDA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385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CE5-4E32-42CC-A5B1-7D8ACBF79BE5}" type="datetimeFigureOut">
              <a:rPr lang="es-PE" smtClean="0"/>
              <a:t>17/11/2018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7B0-0141-4739-A0F8-BAE876FBDA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904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CE5-4E32-42CC-A5B1-7D8ACBF79BE5}" type="datetimeFigureOut">
              <a:rPr lang="es-PE" smtClean="0"/>
              <a:t>17/11/2018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7B0-0141-4739-A0F8-BAE876FBDA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54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1CE5-4E32-42CC-A5B1-7D8ACBF79BE5}" type="datetimeFigureOut">
              <a:rPr lang="es-PE" smtClean="0"/>
              <a:t>17/11/2018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2E7B0-0141-4739-A0F8-BAE876FBDA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705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2655" t="80326" r="17175"/>
          <a:stretch/>
        </p:blipFill>
        <p:spPr>
          <a:xfrm>
            <a:off x="299311" y="250462"/>
            <a:ext cx="2939189" cy="150214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90900" y="250462"/>
            <a:ext cx="56768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200" b="1" dirty="0" smtClean="0">
                <a:solidFill>
                  <a:schemeClr val="accent6"/>
                </a:solidFill>
              </a:rPr>
              <a:t>XVI </a:t>
            </a:r>
          </a:p>
          <a:p>
            <a:pPr algn="ctr"/>
            <a:r>
              <a:rPr lang="es-PE" sz="3200" b="1" dirty="0" smtClean="0"/>
              <a:t>Fórum Internacional de Filosofía</a:t>
            </a:r>
            <a:endParaRPr lang="es-PE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199" y="250462"/>
            <a:ext cx="915525" cy="157849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118132" y="401367"/>
            <a:ext cx="1893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/>
              <a:t>Asociación Educativa </a:t>
            </a:r>
            <a:r>
              <a:rPr lang="es-PE" sz="2400" b="1" dirty="0" err="1"/>
              <a:t>Vigotsky</a:t>
            </a:r>
            <a:endParaRPr lang="es-PE" sz="2400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906020" y="5784502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MX" sz="3600" dirty="0" smtClean="0">
                <a:latin typeface="Monotype Corsiva" pitchFamily="66" charset="0"/>
              </a:rPr>
              <a:t>Dr. </a:t>
            </a:r>
            <a:r>
              <a:rPr lang="es-MX" sz="3600" dirty="0">
                <a:latin typeface="Monotype Corsiva" pitchFamily="66" charset="0"/>
              </a:rPr>
              <a:t>Lucas Palacios </a:t>
            </a:r>
            <a:r>
              <a:rPr lang="es-MX" sz="3600" dirty="0" err="1">
                <a:latin typeface="Monotype Corsiva" pitchFamily="66" charset="0"/>
              </a:rPr>
              <a:t>Liberato</a:t>
            </a:r>
            <a:r>
              <a:rPr lang="es-MX" sz="3600" dirty="0">
                <a:latin typeface="Monotype Corsiva" pitchFamily="66" charset="0"/>
              </a:rPr>
              <a:t>.</a:t>
            </a:r>
            <a:endParaRPr lang="es-PE" sz="3600" dirty="0">
              <a:latin typeface="Monotype Corsiva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9311" y="3368894"/>
            <a:ext cx="1171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5400" b="1" dirty="0">
                <a:latin typeface="Monotype Corsiva" panose="03010101010201010101" pitchFamily="66" charset="0"/>
              </a:rPr>
              <a:t>Una nueva lectura del esquema cosmogónico de Santa Cruz </a:t>
            </a:r>
            <a:r>
              <a:rPr lang="es-PE" sz="5400" b="1" dirty="0" err="1">
                <a:latin typeface="Monotype Corsiva" panose="03010101010201010101" pitchFamily="66" charset="0"/>
              </a:rPr>
              <a:t>Pachacuti</a:t>
            </a:r>
            <a:r>
              <a:rPr lang="es-PE" sz="5400" b="1" dirty="0">
                <a:latin typeface="Monotype Corsiva" panose="03010101010201010101" pitchFamily="66" charset="0"/>
              </a:rPr>
              <a:t> </a:t>
            </a:r>
            <a:r>
              <a:rPr lang="es-PE" sz="5400" b="1" dirty="0" err="1">
                <a:latin typeface="Monotype Corsiva" panose="03010101010201010101" pitchFamily="66" charset="0"/>
              </a:rPr>
              <a:t>Yamqui</a:t>
            </a:r>
            <a:r>
              <a:rPr lang="es-PE" sz="5400" b="1" dirty="0">
                <a:latin typeface="Monotype Corsiva" panose="03010101010201010101" pitchFamily="66" charset="0"/>
              </a:rPr>
              <a:t> </a:t>
            </a:r>
            <a:r>
              <a:rPr lang="es-PE" sz="5400" b="1" dirty="0" err="1">
                <a:latin typeface="Monotype Corsiva" panose="03010101010201010101" pitchFamily="66" charset="0"/>
              </a:rPr>
              <a:t>Salcamaygua</a:t>
            </a:r>
            <a:r>
              <a:rPr lang="es-PE" sz="5400" b="1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2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533" y="423643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 smtClean="0"/>
              <a:t>5. El ciclo del agua.</a:t>
            </a:r>
            <a:endParaRPr lang="es-PE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349" y="1565330"/>
            <a:ext cx="4760354" cy="45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9356" y="423642"/>
            <a:ext cx="3630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 smtClean="0"/>
              <a:t>6. </a:t>
            </a:r>
            <a:r>
              <a:rPr lang="es-PE" sz="3200" b="1" dirty="0" err="1" smtClean="0"/>
              <a:t>Imaymana</a:t>
            </a:r>
            <a:r>
              <a:rPr lang="es-PE" sz="3200" b="1" dirty="0" smtClean="0"/>
              <a:t> </a:t>
            </a:r>
            <a:r>
              <a:rPr lang="es-PE" sz="3200" b="1" dirty="0" err="1" smtClean="0"/>
              <a:t>ñawin</a:t>
            </a:r>
            <a:r>
              <a:rPr lang="es-PE" sz="3200" b="1" dirty="0" smtClean="0"/>
              <a:t>.</a:t>
            </a:r>
            <a:endParaRPr lang="es-PE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252" y="1844298"/>
            <a:ext cx="6202421" cy="40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1630" y="377148"/>
            <a:ext cx="5271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 smtClean="0"/>
              <a:t>7. El héroe ancestral (</a:t>
            </a:r>
            <a:r>
              <a:rPr lang="es-PE" sz="3200" b="1" dirty="0" err="1" smtClean="0"/>
              <a:t>Mallqui</a:t>
            </a:r>
            <a:r>
              <a:rPr lang="es-PE" sz="3200" b="1" dirty="0" smtClean="0"/>
              <a:t>)</a:t>
            </a:r>
            <a:endParaRPr lang="es-PE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713" y="1721499"/>
            <a:ext cx="4300357" cy="42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793" t="18206" r="38930"/>
          <a:stretch/>
        </p:blipFill>
        <p:spPr>
          <a:xfrm>
            <a:off x="2727701" y="0"/>
            <a:ext cx="6199659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42088" y="1051458"/>
            <a:ext cx="83432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“Viracocha pacha-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yachachiypa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unanchan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PE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Ticzi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capacpa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unanchan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PE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Tunapa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pachacamacpa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unanchan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PE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Cay cari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cachon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cay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uarmi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cachon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nispa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unanchan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payta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yuyarina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hinatac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inti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ticzimoyo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camac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(Santa Cruz </a:t>
            </a:r>
            <a:r>
              <a:rPr lang="es-PE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Pachacuty</a:t>
            </a:r>
            <a:r>
              <a:rPr lang="es-PE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P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02198"/>
              </p:ext>
            </p:extLst>
          </p:nvPr>
        </p:nvGraphicFramePr>
        <p:xfrm>
          <a:off x="1596326" y="1363850"/>
          <a:ext cx="10135892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1198"/>
                <a:gridCol w="5064694"/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Wiracocha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: Fuerza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telúrica/ 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Tempestades.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Pacha: Substancia / elemento.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Yachaychipa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: Mayor / primero.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Ticzi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: Base / Fundamento.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Unanchan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: limites / orígenes.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Tunapa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: Fundador / Constructor.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Camac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: Fuerza que anima. 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Cay: El mundo / aquí-ahora.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Cari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cachon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: exista / sea varón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Warmi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cachon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: exista / sea mujer.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Ñispa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: Decir.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Payta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: Exista.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Yuyaruna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: el hombre piensa.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Hinatac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: así mismo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Inti: Sol.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Moyo: circulo / redondo. 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PE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382041" y="237663"/>
            <a:ext cx="6589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 smtClean="0"/>
              <a:t>Sintaxis: </a:t>
            </a:r>
            <a:r>
              <a:rPr lang="es-PE" sz="3200" b="1" dirty="0" err="1" smtClean="0"/>
              <a:t>Zsemiñski</a:t>
            </a:r>
            <a:r>
              <a:rPr lang="es-PE" sz="3200" b="1" dirty="0" smtClean="0"/>
              <a:t> / Antonio Ricardo.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22724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76773" y="1838915"/>
            <a:ext cx="90510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dirty="0" smtClean="0"/>
              <a:t>La fuerza telúrica </a:t>
            </a:r>
            <a:r>
              <a:rPr lang="es-PE" sz="3200" dirty="0" smtClean="0"/>
              <a:t>el </a:t>
            </a:r>
            <a:r>
              <a:rPr lang="es-PE" sz="3200" dirty="0" smtClean="0"/>
              <a:t>primer elemento de los límites del universo. </a:t>
            </a:r>
          </a:p>
          <a:p>
            <a:pPr algn="ctr"/>
            <a:r>
              <a:rPr lang="es-PE" sz="3200" dirty="0" smtClean="0"/>
              <a:t>El mayor fundamento que fue, es y será. </a:t>
            </a:r>
          </a:p>
          <a:p>
            <a:pPr algn="ctr"/>
            <a:r>
              <a:rPr lang="es-PE" sz="3200" dirty="0" smtClean="0"/>
              <a:t>Fundador que anima el universo y exista. </a:t>
            </a:r>
          </a:p>
          <a:p>
            <a:pPr algn="ctr"/>
            <a:r>
              <a:rPr lang="es-PE" sz="3200" dirty="0" smtClean="0"/>
              <a:t>Él dice exista el varón y la mujer, piensen los hombres, </a:t>
            </a:r>
          </a:p>
          <a:p>
            <a:pPr algn="ctr"/>
            <a:r>
              <a:rPr lang="es-PE" sz="3200" dirty="0" smtClean="0"/>
              <a:t>Se mueva el Sol en toda su redondez.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41909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3288" y="386376"/>
            <a:ext cx="5212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PE" sz="32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Orcocara</a:t>
            </a:r>
            <a:r>
              <a:rPr lang="es-PE" sz="3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cruz del sur.</a:t>
            </a:r>
            <a:endParaRPr lang="es-PE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210" y="2014780"/>
            <a:ext cx="5949333" cy="30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85330" y="439141"/>
            <a:ext cx="2537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 smtClean="0"/>
              <a:t>2. </a:t>
            </a:r>
            <a:r>
              <a:rPr lang="es-PE" sz="3200" b="1" dirty="0" err="1" smtClean="0"/>
              <a:t>Ticci</a:t>
            </a:r>
            <a:r>
              <a:rPr lang="es-PE" sz="3200" b="1" dirty="0" smtClean="0"/>
              <a:t> </a:t>
            </a:r>
            <a:r>
              <a:rPr lang="es-PE" sz="3200" b="1" dirty="0" err="1" smtClean="0"/>
              <a:t>Muyu</a:t>
            </a:r>
            <a:r>
              <a:rPr lang="es-PE" sz="3200" b="1" dirty="0" smtClean="0"/>
              <a:t>.</a:t>
            </a:r>
            <a:endParaRPr lang="es-PE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75" y="1243874"/>
            <a:ext cx="2991173" cy="474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6434" y="330652"/>
            <a:ext cx="7196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 smtClean="0"/>
              <a:t>3. Fenómenos alrededor de </a:t>
            </a:r>
            <a:r>
              <a:rPr lang="es-PE" sz="3200" b="1" dirty="0" err="1" smtClean="0"/>
              <a:t>Ticci</a:t>
            </a:r>
            <a:r>
              <a:rPr lang="es-PE" sz="3200" b="1" dirty="0" smtClean="0"/>
              <a:t> </a:t>
            </a:r>
            <a:r>
              <a:rPr lang="es-PE" sz="3200" b="1" dirty="0" err="1" smtClean="0"/>
              <a:t>Muyu</a:t>
            </a:r>
            <a:r>
              <a:rPr lang="es-PE" sz="3200" b="1" dirty="0" smtClean="0"/>
              <a:t>. </a:t>
            </a:r>
            <a:endParaRPr lang="es-PE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708" y="1038386"/>
            <a:ext cx="6674828" cy="58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1810" y="285143"/>
            <a:ext cx="1076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200" b="1" dirty="0" smtClean="0"/>
              <a:t>4. Otros fenómenos registrados propios al movimiento estelar.</a:t>
            </a:r>
            <a:endParaRPr lang="es-PE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91" y="1735810"/>
            <a:ext cx="9725809" cy="42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261</Words>
  <Application>Microsoft Office PowerPoint</Application>
  <PresentationFormat>Panorámica</PresentationFormat>
  <Paragraphs>38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Full name</cp:lastModifiedBy>
  <cp:revision>6</cp:revision>
  <dcterms:created xsi:type="dcterms:W3CDTF">2018-11-16T13:38:09Z</dcterms:created>
  <dcterms:modified xsi:type="dcterms:W3CDTF">2018-11-17T12:43:31Z</dcterms:modified>
</cp:coreProperties>
</file>